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7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79" r:id="rId2"/>
    <p:sldMasterId id="2147483682" r:id="rId3"/>
    <p:sldMasterId id="2147483690" r:id="rId4"/>
    <p:sldMasterId id="2147483706" r:id="rId5"/>
    <p:sldMasterId id="2147483712" r:id="rId6"/>
    <p:sldMasterId id="2147483727" r:id="rId7"/>
    <p:sldMasterId id="2147483743" r:id="rId8"/>
    <p:sldMasterId id="2147483749" r:id="rId9"/>
  </p:sldMasterIdLst>
  <p:notesMasterIdLst>
    <p:notesMasterId r:id="rId20"/>
  </p:notesMasterIdLst>
  <p:sldIdLst>
    <p:sldId id="1709" r:id="rId10"/>
    <p:sldId id="26099" r:id="rId11"/>
    <p:sldId id="26139" r:id="rId12"/>
    <p:sldId id="26140" r:id="rId13"/>
    <p:sldId id="26142" r:id="rId14"/>
    <p:sldId id="26143" r:id="rId15"/>
    <p:sldId id="26144" r:id="rId16"/>
    <p:sldId id="26145" r:id="rId17"/>
    <p:sldId id="26146" r:id="rId18"/>
    <p:sldId id="2613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son Beard" initials="AB" lastIdx="1" clrIdx="0">
    <p:extLst>
      <p:ext uri="{19B8F6BF-5375-455C-9EA6-DF929625EA0E}">
        <p15:presenceInfo xmlns:p15="http://schemas.microsoft.com/office/powerpoint/2012/main" userId="S::Alison.Beard@gemserv.com::3cecda75-b5b5-45a1-a7a9-49c698d237d9" providerId="AD"/>
      </p:ext>
    </p:extLst>
  </p:cmAuthor>
  <p:cmAuthor id="2" name="David Kemp" initials="DK" lastIdx="4" clrIdx="1">
    <p:extLst>
      <p:ext uri="{19B8F6BF-5375-455C-9EA6-DF929625EA0E}">
        <p15:presenceInfo xmlns:p15="http://schemas.microsoft.com/office/powerpoint/2012/main" userId="S::David.Kemp@gemserv.com::d55edeee-99fa-4c18-908a-23df7dec95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C26"/>
    <a:srgbClr val="66CC3D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3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8-23T13:04:00.790" idx="3">
    <p:pos x="10" y="10"/>
    <p:text>I would add in a further white slide after this to summarise the next steps, including closure date, once questions are done, before your final thank you slide</p:text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CB5886-4345-45D4-9C60-9EC49C22F7D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5FF508-FA3F-492B-BDC5-9E6E2DF86D88}">
      <dgm:prSet phldrT="[Text]"/>
      <dgm:spPr>
        <a:solidFill>
          <a:srgbClr val="80BC26"/>
        </a:solidFill>
      </dgm:spPr>
      <dgm:t>
        <a:bodyPr/>
        <a:lstStyle/>
        <a:p>
          <a:r>
            <a:rPr lang="en-GB" dirty="0"/>
            <a:t>What is the issue?</a:t>
          </a:r>
        </a:p>
      </dgm:t>
    </dgm:pt>
    <dgm:pt modelId="{1F558122-1535-4332-B15B-9B44FBEF627F}" type="parTrans" cxnId="{BF6E8D7A-1BA7-498E-9421-1F1D9C266AC7}">
      <dgm:prSet/>
      <dgm:spPr/>
      <dgm:t>
        <a:bodyPr/>
        <a:lstStyle/>
        <a:p>
          <a:endParaRPr lang="en-GB"/>
        </a:p>
      </dgm:t>
    </dgm:pt>
    <dgm:pt modelId="{6F40E9C1-A6B5-443C-B342-101F3C24FE82}" type="sibTrans" cxnId="{BF6E8D7A-1BA7-498E-9421-1F1D9C266AC7}">
      <dgm:prSet/>
      <dgm:spPr/>
      <dgm:t>
        <a:bodyPr/>
        <a:lstStyle/>
        <a:p>
          <a:endParaRPr lang="en-GB"/>
        </a:p>
      </dgm:t>
    </dgm:pt>
    <dgm:pt modelId="{96600503-8876-4B49-9614-E3DAB9D2B14D}">
      <dgm:prSet phldrT="[Text]" custT="1"/>
      <dgm:spPr>
        <a:ln>
          <a:solidFill>
            <a:srgbClr val="80BC26"/>
          </a:solidFill>
        </a:ln>
      </dgm:spPr>
      <dgm:t>
        <a:bodyPr/>
        <a:lstStyle/>
        <a:p>
          <a:r>
            <a:rPr lang="en-GB" sz="1900" kern="1200" dirty="0"/>
            <a:t>The Operational Metrics Review (OMR) was undertaken to better understand the Performance </a:t>
          </a:r>
          <a:r>
            <a:rPr lang="en-GB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Measurement Report (PMR), consider amendments and provide recommendations for new performance </a:t>
          </a:r>
          <a:r>
            <a:rPr lang="en-GB" sz="1900" kern="1200" dirty="0"/>
            <a:t>reporting</a:t>
          </a:r>
        </a:p>
      </dgm:t>
    </dgm:pt>
    <dgm:pt modelId="{1EF0B013-0F23-476A-851E-7FB32577C434}" type="parTrans" cxnId="{4DBD1CB2-36E5-46E8-9E2E-206182B25877}">
      <dgm:prSet/>
      <dgm:spPr/>
      <dgm:t>
        <a:bodyPr/>
        <a:lstStyle/>
        <a:p>
          <a:endParaRPr lang="en-GB"/>
        </a:p>
      </dgm:t>
    </dgm:pt>
    <dgm:pt modelId="{33342A95-9686-43C7-8551-1DF624614562}" type="sibTrans" cxnId="{4DBD1CB2-36E5-46E8-9E2E-206182B25877}">
      <dgm:prSet/>
      <dgm:spPr/>
      <dgm:t>
        <a:bodyPr/>
        <a:lstStyle/>
        <a:p>
          <a:endParaRPr lang="en-GB"/>
        </a:p>
      </dgm:t>
    </dgm:pt>
    <dgm:pt modelId="{4D0FE019-71F8-47A9-9AED-F8A468418FF9}">
      <dgm:prSet phldrT="[Text]"/>
      <dgm:spPr>
        <a:solidFill>
          <a:srgbClr val="80BC26"/>
        </a:solidFill>
      </dgm:spPr>
      <dgm:t>
        <a:bodyPr/>
        <a:lstStyle/>
        <a:p>
          <a:r>
            <a:rPr lang="en-GB" dirty="0"/>
            <a:t>What is the solution?</a:t>
          </a:r>
        </a:p>
      </dgm:t>
    </dgm:pt>
    <dgm:pt modelId="{F152A587-7BAD-485C-9F29-FF539671B813}" type="parTrans" cxnId="{B8F182A1-80D9-4B4F-BF43-AEEA1C547789}">
      <dgm:prSet/>
      <dgm:spPr/>
      <dgm:t>
        <a:bodyPr/>
        <a:lstStyle/>
        <a:p>
          <a:endParaRPr lang="en-GB"/>
        </a:p>
      </dgm:t>
    </dgm:pt>
    <dgm:pt modelId="{BBF3F3FB-FC61-46F1-B5E5-E23D99E23B59}" type="sibTrans" cxnId="{B8F182A1-80D9-4B4F-BF43-AEEA1C547789}">
      <dgm:prSet/>
      <dgm:spPr/>
      <dgm:t>
        <a:bodyPr/>
        <a:lstStyle/>
        <a:p>
          <a:endParaRPr lang="en-GB"/>
        </a:p>
      </dgm:t>
    </dgm:pt>
    <dgm:pt modelId="{3AC552B2-B9B8-4629-B872-1FCE06C60F1E}">
      <dgm:prSet phldrT="[Text]"/>
      <dgm:spPr>
        <a:ln>
          <a:solidFill>
            <a:srgbClr val="80BC26"/>
          </a:solidFill>
        </a:ln>
      </dgm:spPr>
      <dgm:t>
        <a:bodyPr/>
        <a:lstStyle/>
        <a:p>
          <a:r>
            <a:rPr lang="en-GB" dirty="0"/>
            <a:t>Two solution methods (other than for improving the timeliness of the PMR):</a:t>
          </a:r>
        </a:p>
      </dgm:t>
    </dgm:pt>
    <dgm:pt modelId="{2950CDA7-2AC2-49E2-A978-002FF1EF28C2}" type="parTrans" cxnId="{BE949D31-38E1-41ED-862F-62221F5D49F2}">
      <dgm:prSet/>
      <dgm:spPr/>
      <dgm:t>
        <a:bodyPr/>
        <a:lstStyle/>
        <a:p>
          <a:endParaRPr lang="en-GB"/>
        </a:p>
      </dgm:t>
    </dgm:pt>
    <dgm:pt modelId="{BD5960C5-7239-4BFB-B3A6-21D3BB46E617}" type="sibTrans" cxnId="{BE949D31-38E1-41ED-862F-62221F5D49F2}">
      <dgm:prSet/>
      <dgm:spPr/>
      <dgm:t>
        <a:bodyPr/>
        <a:lstStyle/>
        <a:p>
          <a:endParaRPr lang="en-GB"/>
        </a:p>
      </dgm:t>
    </dgm:pt>
    <dgm:pt modelId="{0928C0FB-3DA6-47FA-862A-2947C3A8CC47}">
      <dgm:prSet/>
      <dgm:spPr/>
      <dgm:t>
        <a:bodyPr/>
        <a:lstStyle/>
        <a:p>
          <a:r>
            <a:rPr lang="en-GB" dirty="0"/>
            <a:t>DCC Change Requests that directly impact the DCC’s Service Providers</a:t>
          </a:r>
        </a:p>
      </dgm:t>
    </dgm:pt>
    <dgm:pt modelId="{F4FED7D8-8CCE-41C6-9A00-D87E1034549A}" type="parTrans" cxnId="{C298D252-1F49-4DF6-8BA2-567F573C153C}">
      <dgm:prSet/>
      <dgm:spPr/>
      <dgm:t>
        <a:bodyPr/>
        <a:lstStyle/>
        <a:p>
          <a:endParaRPr lang="en-GB"/>
        </a:p>
      </dgm:t>
    </dgm:pt>
    <dgm:pt modelId="{775127CB-F932-4F44-AA05-CF42F4AE4A1F}" type="sibTrans" cxnId="{C298D252-1F49-4DF6-8BA2-567F573C153C}">
      <dgm:prSet/>
      <dgm:spPr/>
      <dgm:t>
        <a:bodyPr/>
        <a:lstStyle/>
        <a:p>
          <a:endParaRPr lang="en-GB"/>
        </a:p>
      </dgm:t>
    </dgm:pt>
    <dgm:pt modelId="{EFB47DAF-8D08-410A-9B6B-F3DB8ABA4C89}">
      <dgm:prSet/>
      <dgm:spPr/>
      <dgm:t>
        <a:bodyPr/>
        <a:lstStyle/>
        <a:p>
          <a:r>
            <a:rPr lang="en-GB" dirty="0"/>
            <a:t>DCC Technical Operations Centre (TOC) changes that are far less reliant on the DCC’s Service Providers</a:t>
          </a:r>
        </a:p>
      </dgm:t>
    </dgm:pt>
    <dgm:pt modelId="{4F78725D-181A-4731-B2A4-CCE9C4636586}" type="parTrans" cxnId="{8B776187-BBC9-4570-9291-0C8C9A162ED4}">
      <dgm:prSet/>
      <dgm:spPr/>
      <dgm:t>
        <a:bodyPr/>
        <a:lstStyle/>
        <a:p>
          <a:endParaRPr lang="en-GB"/>
        </a:p>
      </dgm:t>
    </dgm:pt>
    <dgm:pt modelId="{B18C0835-3D8E-4193-8F47-4D85507600DF}" type="sibTrans" cxnId="{8B776187-BBC9-4570-9291-0C8C9A162ED4}">
      <dgm:prSet/>
      <dgm:spPr/>
      <dgm:t>
        <a:bodyPr/>
        <a:lstStyle/>
        <a:p>
          <a:endParaRPr lang="en-GB"/>
        </a:p>
      </dgm:t>
    </dgm:pt>
    <dgm:pt modelId="{DC33D560-6F6D-4958-A17A-50E88064ABBC}">
      <dgm:prSet phldrT="[Text]"/>
      <dgm:spPr>
        <a:ln>
          <a:solidFill>
            <a:srgbClr val="80BC26"/>
          </a:solidFill>
        </a:ln>
      </dgm:spPr>
      <dgm:t>
        <a:bodyPr/>
        <a:lstStyle/>
        <a:p>
          <a:r>
            <a:rPr lang="en-GB" sz="1900" kern="1200" dirty="0"/>
            <a:t>To realise the full set of reporting sought by Parties, changes are needed to the DCC Systems and Service Provider contracts</a:t>
          </a:r>
        </a:p>
      </dgm:t>
    </dgm:pt>
    <dgm:pt modelId="{74DCB9A7-9924-4752-8437-4E3B111D9692}" type="parTrans" cxnId="{76AAAF6A-247B-4550-8D22-C61EC3A835E2}">
      <dgm:prSet/>
      <dgm:spPr/>
      <dgm:t>
        <a:bodyPr/>
        <a:lstStyle/>
        <a:p>
          <a:endParaRPr lang="en-GB"/>
        </a:p>
      </dgm:t>
    </dgm:pt>
    <dgm:pt modelId="{33AEC4AF-BC81-4209-B321-44BFCF39B8C8}" type="sibTrans" cxnId="{76AAAF6A-247B-4550-8D22-C61EC3A835E2}">
      <dgm:prSet/>
      <dgm:spPr/>
      <dgm:t>
        <a:bodyPr/>
        <a:lstStyle/>
        <a:p>
          <a:endParaRPr lang="en-GB"/>
        </a:p>
      </dgm:t>
    </dgm:pt>
    <dgm:pt modelId="{2863A559-C8C1-4886-A4DC-C7E3703A66D1}" type="pres">
      <dgm:prSet presAssocID="{4DCB5886-4345-45D4-9C60-9EC49C22F7D5}" presName="linear" presStyleCnt="0">
        <dgm:presLayoutVars>
          <dgm:dir/>
          <dgm:animLvl val="lvl"/>
          <dgm:resizeHandles val="exact"/>
        </dgm:presLayoutVars>
      </dgm:prSet>
      <dgm:spPr/>
    </dgm:pt>
    <dgm:pt modelId="{87BBA531-BC5F-49F7-8C72-64116118B7D6}" type="pres">
      <dgm:prSet presAssocID="{C35FF508-FA3F-492B-BDC5-9E6E2DF86D88}" presName="parentLin" presStyleCnt="0"/>
      <dgm:spPr/>
    </dgm:pt>
    <dgm:pt modelId="{199BCE83-6471-4F67-ABCC-DB5823B6298D}" type="pres">
      <dgm:prSet presAssocID="{C35FF508-FA3F-492B-BDC5-9E6E2DF86D88}" presName="parentLeftMargin" presStyleLbl="node1" presStyleIdx="0" presStyleCnt="2"/>
      <dgm:spPr/>
    </dgm:pt>
    <dgm:pt modelId="{F59888C7-3EE1-4CD6-A3B9-3C6C55807948}" type="pres">
      <dgm:prSet presAssocID="{C35FF508-FA3F-492B-BDC5-9E6E2DF86D8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4F9700-9335-4CEE-9F99-23D83EF99F83}" type="pres">
      <dgm:prSet presAssocID="{C35FF508-FA3F-492B-BDC5-9E6E2DF86D88}" presName="negativeSpace" presStyleCnt="0"/>
      <dgm:spPr/>
    </dgm:pt>
    <dgm:pt modelId="{FAF4F6DD-8146-484F-8D08-125090566C35}" type="pres">
      <dgm:prSet presAssocID="{C35FF508-FA3F-492B-BDC5-9E6E2DF86D88}" presName="childText" presStyleLbl="conFgAcc1" presStyleIdx="0" presStyleCnt="2">
        <dgm:presLayoutVars>
          <dgm:bulletEnabled val="1"/>
        </dgm:presLayoutVars>
      </dgm:prSet>
      <dgm:spPr/>
    </dgm:pt>
    <dgm:pt modelId="{5D30C9D6-39CA-44F5-B153-6A716FC18598}" type="pres">
      <dgm:prSet presAssocID="{6F40E9C1-A6B5-443C-B342-101F3C24FE82}" presName="spaceBetweenRectangles" presStyleCnt="0"/>
      <dgm:spPr/>
    </dgm:pt>
    <dgm:pt modelId="{B4FDF272-CBC8-4E4F-8409-6A1E9CC6D751}" type="pres">
      <dgm:prSet presAssocID="{4D0FE019-71F8-47A9-9AED-F8A468418FF9}" presName="parentLin" presStyleCnt="0"/>
      <dgm:spPr/>
    </dgm:pt>
    <dgm:pt modelId="{6483E39F-1703-4320-891F-ED4E0686CCB1}" type="pres">
      <dgm:prSet presAssocID="{4D0FE019-71F8-47A9-9AED-F8A468418FF9}" presName="parentLeftMargin" presStyleLbl="node1" presStyleIdx="0" presStyleCnt="2"/>
      <dgm:spPr/>
    </dgm:pt>
    <dgm:pt modelId="{DDBC0747-FB7F-4776-AFBD-F6519B839213}" type="pres">
      <dgm:prSet presAssocID="{4D0FE019-71F8-47A9-9AED-F8A468418FF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2BF6845-893B-4CB5-AC56-77F5B0D89E0D}" type="pres">
      <dgm:prSet presAssocID="{4D0FE019-71F8-47A9-9AED-F8A468418FF9}" presName="negativeSpace" presStyleCnt="0"/>
      <dgm:spPr/>
    </dgm:pt>
    <dgm:pt modelId="{A44B8D4A-DE0B-4998-BC14-65F765BEAB4F}" type="pres">
      <dgm:prSet presAssocID="{4D0FE019-71F8-47A9-9AED-F8A468418FF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8C33E18-FFDB-4A37-9AB9-121C97871138}" type="presOf" srcId="{C35FF508-FA3F-492B-BDC5-9E6E2DF86D88}" destId="{F59888C7-3EE1-4CD6-A3B9-3C6C55807948}" srcOrd="1" destOrd="0" presId="urn:microsoft.com/office/officeart/2005/8/layout/list1"/>
    <dgm:cxn modelId="{BE949D31-38E1-41ED-862F-62221F5D49F2}" srcId="{4D0FE019-71F8-47A9-9AED-F8A468418FF9}" destId="{3AC552B2-B9B8-4629-B872-1FCE06C60F1E}" srcOrd="0" destOrd="0" parTransId="{2950CDA7-2AC2-49E2-A978-002FF1EF28C2}" sibTransId="{BD5960C5-7239-4BFB-B3A6-21D3BB46E617}"/>
    <dgm:cxn modelId="{76AAAF6A-247B-4550-8D22-C61EC3A835E2}" srcId="{C35FF508-FA3F-492B-BDC5-9E6E2DF86D88}" destId="{DC33D560-6F6D-4958-A17A-50E88064ABBC}" srcOrd="1" destOrd="0" parTransId="{74DCB9A7-9924-4752-8437-4E3B111D9692}" sibTransId="{33AEC4AF-BC81-4209-B321-44BFCF39B8C8}"/>
    <dgm:cxn modelId="{C298D252-1F49-4DF6-8BA2-567F573C153C}" srcId="{3AC552B2-B9B8-4629-B872-1FCE06C60F1E}" destId="{0928C0FB-3DA6-47FA-862A-2947C3A8CC47}" srcOrd="0" destOrd="0" parTransId="{F4FED7D8-8CCE-41C6-9A00-D87E1034549A}" sibTransId="{775127CB-F932-4F44-AA05-CF42F4AE4A1F}"/>
    <dgm:cxn modelId="{B060E879-44E1-4F5E-93C0-0983B3A89BA5}" type="presOf" srcId="{DC33D560-6F6D-4958-A17A-50E88064ABBC}" destId="{FAF4F6DD-8146-484F-8D08-125090566C35}" srcOrd="0" destOrd="1" presId="urn:microsoft.com/office/officeart/2005/8/layout/list1"/>
    <dgm:cxn modelId="{BF6E8D7A-1BA7-498E-9421-1F1D9C266AC7}" srcId="{4DCB5886-4345-45D4-9C60-9EC49C22F7D5}" destId="{C35FF508-FA3F-492B-BDC5-9E6E2DF86D88}" srcOrd="0" destOrd="0" parTransId="{1F558122-1535-4332-B15B-9B44FBEF627F}" sibTransId="{6F40E9C1-A6B5-443C-B342-101F3C24FE82}"/>
    <dgm:cxn modelId="{C52BBC80-B68F-4126-A584-9F72A09DB70B}" type="presOf" srcId="{4DCB5886-4345-45D4-9C60-9EC49C22F7D5}" destId="{2863A559-C8C1-4886-A4DC-C7E3703A66D1}" srcOrd="0" destOrd="0" presId="urn:microsoft.com/office/officeart/2005/8/layout/list1"/>
    <dgm:cxn modelId="{8B776187-BBC9-4570-9291-0C8C9A162ED4}" srcId="{3AC552B2-B9B8-4629-B872-1FCE06C60F1E}" destId="{EFB47DAF-8D08-410A-9B6B-F3DB8ABA4C89}" srcOrd="1" destOrd="0" parTransId="{4F78725D-181A-4731-B2A4-CCE9C4636586}" sibTransId="{B18C0835-3D8E-4193-8F47-4D85507600DF}"/>
    <dgm:cxn modelId="{8D597587-5700-4FD1-980A-7CE585EF19F7}" type="presOf" srcId="{C35FF508-FA3F-492B-BDC5-9E6E2DF86D88}" destId="{199BCE83-6471-4F67-ABCC-DB5823B6298D}" srcOrd="0" destOrd="0" presId="urn:microsoft.com/office/officeart/2005/8/layout/list1"/>
    <dgm:cxn modelId="{8F80DE87-2E91-4D60-80A5-868DA2193ED1}" type="presOf" srcId="{0928C0FB-3DA6-47FA-862A-2947C3A8CC47}" destId="{A44B8D4A-DE0B-4998-BC14-65F765BEAB4F}" srcOrd="0" destOrd="1" presId="urn:microsoft.com/office/officeart/2005/8/layout/list1"/>
    <dgm:cxn modelId="{26D51F94-4BF8-4BD5-807A-F8831C226918}" type="presOf" srcId="{4D0FE019-71F8-47A9-9AED-F8A468418FF9}" destId="{6483E39F-1703-4320-891F-ED4E0686CCB1}" srcOrd="0" destOrd="0" presId="urn:microsoft.com/office/officeart/2005/8/layout/list1"/>
    <dgm:cxn modelId="{DA4AC4A0-8FD2-48CF-B0E4-2447772A608C}" type="presOf" srcId="{4D0FE019-71F8-47A9-9AED-F8A468418FF9}" destId="{DDBC0747-FB7F-4776-AFBD-F6519B839213}" srcOrd="1" destOrd="0" presId="urn:microsoft.com/office/officeart/2005/8/layout/list1"/>
    <dgm:cxn modelId="{B8F182A1-80D9-4B4F-BF43-AEEA1C547789}" srcId="{4DCB5886-4345-45D4-9C60-9EC49C22F7D5}" destId="{4D0FE019-71F8-47A9-9AED-F8A468418FF9}" srcOrd="1" destOrd="0" parTransId="{F152A587-7BAD-485C-9F29-FF539671B813}" sibTransId="{BBF3F3FB-FC61-46F1-B5E5-E23D99E23B59}"/>
    <dgm:cxn modelId="{AADF97B1-3BA3-4F4F-893B-41A1288FFC03}" type="presOf" srcId="{EFB47DAF-8D08-410A-9B6B-F3DB8ABA4C89}" destId="{A44B8D4A-DE0B-4998-BC14-65F765BEAB4F}" srcOrd="0" destOrd="2" presId="urn:microsoft.com/office/officeart/2005/8/layout/list1"/>
    <dgm:cxn modelId="{4DBD1CB2-36E5-46E8-9E2E-206182B25877}" srcId="{C35FF508-FA3F-492B-BDC5-9E6E2DF86D88}" destId="{96600503-8876-4B49-9614-E3DAB9D2B14D}" srcOrd="0" destOrd="0" parTransId="{1EF0B013-0F23-476A-851E-7FB32577C434}" sibTransId="{33342A95-9686-43C7-8551-1DF624614562}"/>
    <dgm:cxn modelId="{F6642BDC-30E9-44FA-9B93-B848A9E82B9D}" type="presOf" srcId="{3AC552B2-B9B8-4629-B872-1FCE06C60F1E}" destId="{A44B8D4A-DE0B-4998-BC14-65F765BEAB4F}" srcOrd="0" destOrd="0" presId="urn:microsoft.com/office/officeart/2005/8/layout/list1"/>
    <dgm:cxn modelId="{826296ED-F4D4-4D1F-98E2-BE2F71178854}" type="presOf" srcId="{96600503-8876-4B49-9614-E3DAB9D2B14D}" destId="{FAF4F6DD-8146-484F-8D08-125090566C35}" srcOrd="0" destOrd="0" presId="urn:microsoft.com/office/officeart/2005/8/layout/list1"/>
    <dgm:cxn modelId="{6A8D7F1C-CBF6-4ACC-9E6E-956D9FFF0DD7}" type="presParOf" srcId="{2863A559-C8C1-4886-A4DC-C7E3703A66D1}" destId="{87BBA531-BC5F-49F7-8C72-64116118B7D6}" srcOrd="0" destOrd="0" presId="urn:microsoft.com/office/officeart/2005/8/layout/list1"/>
    <dgm:cxn modelId="{EBA58981-8543-450A-AAF5-2C1394137639}" type="presParOf" srcId="{87BBA531-BC5F-49F7-8C72-64116118B7D6}" destId="{199BCE83-6471-4F67-ABCC-DB5823B6298D}" srcOrd="0" destOrd="0" presId="urn:microsoft.com/office/officeart/2005/8/layout/list1"/>
    <dgm:cxn modelId="{D4E72BCB-AA1D-4139-94B6-151E404D0C6A}" type="presParOf" srcId="{87BBA531-BC5F-49F7-8C72-64116118B7D6}" destId="{F59888C7-3EE1-4CD6-A3B9-3C6C55807948}" srcOrd="1" destOrd="0" presId="urn:microsoft.com/office/officeart/2005/8/layout/list1"/>
    <dgm:cxn modelId="{30A642CC-5F21-4C89-A6F7-ED663AFAEB77}" type="presParOf" srcId="{2863A559-C8C1-4886-A4DC-C7E3703A66D1}" destId="{FA4F9700-9335-4CEE-9F99-23D83EF99F83}" srcOrd="1" destOrd="0" presId="urn:microsoft.com/office/officeart/2005/8/layout/list1"/>
    <dgm:cxn modelId="{D8D6007F-0660-4B33-B033-C422957166A7}" type="presParOf" srcId="{2863A559-C8C1-4886-A4DC-C7E3703A66D1}" destId="{FAF4F6DD-8146-484F-8D08-125090566C35}" srcOrd="2" destOrd="0" presId="urn:microsoft.com/office/officeart/2005/8/layout/list1"/>
    <dgm:cxn modelId="{A3196920-76B9-4CD1-862D-652A5319F4F6}" type="presParOf" srcId="{2863A559-C8C1-4886-A4DC-C7E3703A66D1}" destId="{5D30C9D6-39CA-44F5-B153-6A716FC18598}" srcOrd="3" destOrd="0" presId="urn:microsoft.com/office/officeart/2005/8/layout/list1"/>
    <dgm:cxn modelId="{C17CE5B4-02E5-4C47-BBFA-37AFAB932E8C}" type="presParOf" srcId="{2863A559-C8C1-4886-A4DC-C7E3703A66D1}" destId="{B4FDF272-CBC8-4E4F-8409-6A1E9CC6D751}" srcOrd="4" destOrd="0" presId="urn:microsoft.com/office/officeart/2005/8/layout/list1"/>
    <dgm:cxn modelId="{865ED02F-0436-4740-9472-2D5D06DBC9AA}" type="presParOf" srcId="{B4FDF272-CBC8-4E4F-8409-6A1E9CC6D751}" destId="{6483E39F-1703-4320-891F-ED4E0686CCB1}" srcOrd="0" destOrd="0" presId="urn:microsoft.com/office/officeart/2005/8/layout/list1"/>
    <dgm:cxn modelId="{123C307F-17E2-4EC2-B3AF-3C9C057AC991}" type="presParOf" srcId="{B4FDF272-CBC8-4E4F-8409-6A1E9CC6D751}" destId="{DDBC0747-FB7F-4776-AFBD-F6519B839213}" srcOrd="1" destOrd="0" presId="urn:microsoft.com/office/officeart/2005/8/layout/list1"/>
    <dgm:cxn modelId="{02A5550E-64B7-4488-A7E7-96722A7DFBF4}" type="presParOf" srcId="{2863A559-C8C1-4886-A4DC-C7E3703A66D1}" destId="{B2BF6845-893B-4CB5-AC56-77F5B0D89E0D}" srcOrd="5" destOrd="0" presId="urn:microsoft.com/office/officeart/2005/8/layout/list1"/>
    <dgm:cxn modelId="{3C3625BF-98F5-4966-93E4-51BA08A8759B}" type="presParOf" srcId="{2863A559-C8C1-4886-A4DC-C7E3703A66D1}" destId="{A44B8D4A-DE0B-4998-BC14-65F765BEAB4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9DD3FF-A5B3-4D2A-AB10-084ED935F645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7C2E902C-6389-4CA4-8653-82EAD3185F60}">
      <dgm:prSet phldrT="[Text]"/>
      <dgm:spPr/>
      <dgm:t>
        <a:bodyPr/>
        <a:lstStyle/>
        <a:p>
          <a:r>
            <a:rPr lang="en-GB" dirty="0"/>
            <a:t>Enhanced reporting on Alerts</a:t>
          </a:r>
        </a:p>
      </dgm:t>
    </dgm:pt>
    <dgm:pt modelId="{C65E17FF-AF49-4933-B64F-83162221259D}" type="parTrans" cxnId="{38A750D5-A2A1-4076-913C-4C364DEE8CE0}">
      <dgm:prSet/>
      <dgm:spPr/>
      <dgm:t>
        <a:bodyPr/>
        <a:lstStyle/>
        <a:p>
          <a:endParaRPr lang="en-GB"/>
        </a:p>
      </dgm:t>
    </dgm:pt>
    <dgm:pt modelId="{51AB4145-2911-4E22-8A04-184753CC1747}" type="sibTrans" cxnId="{38A750D5-A2A1-4076-913C-4C364DEE8CE0}">
      <dgm:prSet/>
      <dgm:spPr/>
      <dgm:t>
        <a:bodyPr/>
        <a:lstStyle/>
        <a:p>
          <a:endParaRPr lang="en-GB"/>
        </a:p>
      </dgm:t>
    </dgm:pt>
    <dgm:pt modelId="{F1398E3C-10E0-462E-B7FB-058B6149941F}">
      <dgm:prSet/>
      <dgm:spPr/>
      <dgm:t>
        <a:bodyPr/>
        <a:lstStyle/>
        <a:p>
          <a:r>
            <a:rPr lang="en-GB" dirty="0"/>
            <a:t>Enhanced reporting on Incident Categories 3, 4 and 5</a:t>
          </a:r>
        </a:p>
      </dgm:t>
    </dgm:pt>
    <dgm:pt modelId="{EC7CA55D-D855-4D6D-B74F-BAF4F840600B}" type="parTrans" cxnId="{A03E76BB-5A06-414C-8C4D-7B4916B33F5C}">
      <dgm:prSet/>
      <dgm:spPr/>
      <dgm:t>
        <a:bodyPr/>
        <a:lstStyle/>
        <a:p>
          <a:endParaRPr lang="en-GB"/>
        </a:p>
      </dgm:t>
    </dgm:pt>
    <dgm:pt modelId="{BC29AB8C-FE91-4D3E-8835-472B0E293951}" type="sibTrans" cxnId="{A03E76BB-5A06-414C-8C4D-7B4916B33F5C}">
      <dgm:prSet/>
      <dgm:spPr/>
      <dgm:t>
        <a:bodyPr/>
        <a:lstStyle/>
        <a:p>
          <a:endParaRPr lang="en-GB"/>
        </a:p>
      </dgm:t>
    </dgm:pt>
    <dgm:pt modelId="{A7601D96-C6F2-4BB2-B089-A818E61F6F18}">
      <dgm:prSet/>
      <dgm:spPr/>
      <dgm:t>
        <a:bodyPr/>
        <a:lstStyle/>
        <a:p>
          <a:r>
            <a:rPr lang="en-GB" dirty="0"/>
            <a:t>Reduced delivery timescales of the PMR</a:t>
          </a:r>
        </a:p>
      </dgm:t>
    </dgm:pt>
    <dgm:pt modelId="{864518F0-8D58-4415-99A5-5EAF398A0A69}" type="parTrans" cxnId="{163FC2E1-780F-45D4-93ED-80FAB18E1537}">
      <dgm:prSet/>
      <dgm:spPr/>
      <dgm:t>
        <a:bodyPr/>
        <a:lstStyle/>
        <a:p>
          <a:endParaRPr lang="en-GB"/>
        </a:p>
      </dgm:t>
    </dgm:pt>
    <dgm:pt modelId="{AB081AF8-6923-46E3-9ACB-DA10F1CAF729}" type="sibTrans" cxnId="{163FC2E1-780F-45D4-93ED-80FAB18E1537}">
      <dgm:prSet/>
      <dgm:spPr/>
      <dgm:t>
        <a:bodyPr/>
        <a:lstStyle/>
        <a:p>
          <a:endParaRPr lang="en-GB"/>
        </a:p>
      </dgm:t>
    </dgm:pt>
    <dgm:pt modelId="{3D9BB8BA-7F09-494B-AEC4-D1C33021072B}">
      <dgm:prSet/>
      <dgm:spPr/>
      <dgm:t>
        <a:bodyPr/>
        <a:lstStyle/>
        <a:p>
          <a:r>
            <a:rPr lang="en-GB" dirty="0"/>
            <a:t>Enhanced reporting on Communications Hub firmware</a:t>
          </a:r>
        </a:p>
      </dgm:t>
    </dgm:pt>
    <dgm:pt modelId="{FF9F58C1-46C9-48C8-AB1C-B90F42F44660}" type="parTrans" cxnId="{E85615DE-1878-4DF2-A0AC-4E72D8952A8A}">
      <dgm:prSet/>
      <dgm:spPr/>
      <dgm:t>
        <a:bodyPr/>
        <a:lstStyle/>
        <a:p>
          <a:endParaRPr lang="en-GB"/>
        </a:p>
      </dgm:t>
    </dgm:pt>
    <dgm:pt modelId="{2961E352-C3CF-42CC-ADDB-B8914C94F8DD}" type="sibTrans" cxnId="{E85615DE-1878-4DF2-A0AC-4E72D8952A8A}">
      <dgm:prSet/>
      <dgm:spPr/>
      <dgm:t>
        <a:bodyPr/>
        <a:lstStyle/>
        <a:p>
          <a:endParaRPr lang="en-GB"/>
        </a:p>
      </dgm:t>
    </dgm:pt>
    <dgm:pt modelId="{EAEBEB8C-9D10-491D-89AA-8786D32A8587}">
      <dgm:prSet/>
      <dgm:spPr/>
      <dgm:t>
        <a:bodyPr/>
        <a:lstStyle/>
        <a:p>
          <a:r>
            <a:rPr lang="en-GB" dirty="0"/>
            <a:t>Enhanced reporting on SMETS1 Device firmware</a:t>
          </a:r>
        </a:p>
      </dgm:t>
    </dgm:pt>
    <dgm:pt modelId="{181B2FFD-177F-4EC9-A2F9-EC4CD168719A}" type="parTrans" cxnId="{FC1F4BF7-4EEF-4581-B61F-8DDB80B0548E}">
      <dgm:prSet/>
      <dgm:spPr/>
      <dgm:t>
        <a:bodyPr/>
        <a:lstStyle/>
        <a:p>
          <a:endParaRPr lang="en-GB"/>
        </a:p>
      </dgm:t>
    </dgm:pt>
    <dgm:pt modelId="{7D909204-E8DB-4170-93EC-0C26710285BD}" type="sibTrans" cxnId="{FC1F4BF7-4EEF-4581-B61F-8DDB80B0548E}">
      <dgm:prSet/>
      <dgm:spPr/>
      <dgm:t>
        <a:bodyPr/>
        <a:lstStyle/>
        <a:p>
          <a:endParaRPr lang="en-GB"/>
        </a:p>
      </dgm:t>
    </dgm:pt>
    <dgm:pt modelId="{ED862173-CFB9-4E46-B94E-C48960621009}" type="pres">
      <dgm:prSet presAssocID="{0B9DD3FF-A5B3-4D2A-AB10-084ED935F645}" presName="Name0" presStyleCnt="0">
        <dgm:presLayoutVars>
          <dgm:chMax val="7"/>
          <dgm:chPref val="7"/>
          <dgm:dir/>
        </dgm:presLayoutVars>
      </dgm:prSet>
      <dgm:spPr/>
    </dgm:pt>
    <dgm:pt modelId="{2CBB30A7-7C4C-4110-A649-055017710FAF}" type="pres">
      <dgm:prSet presAssocID="{0B9DD3FF-A5B3-4D2A-AB10-084ED935F645}" presName="Name1" presStyleCnt="0"/>
      <dgm:spPr/>
    </dgm:pt>
    <dgm:pt modelId="{0CAC6CA1-2905-46E5-AEC9-DD2B45DEAD37}" type="pres">
      <dgm:prSet presAssocID="{0B9DD3FF-A5B3-4D2A-AB10-084ED935F645}" presName="cycle" presStyleCnt="0"/>
      <dgm:spPr/>
    </dgm:pt>
    <dgm:pt modelId="{2E689C45-C32F-4E48-8F06-5C3A03962715}" type="pres">
      <dgm:prSet presAssocID="{0B9DD3FF-A5B3-4D2A-AB10-084ED935F645}" presName="srcNode" presStyleLbl="node1" presStyleIdx="0" presStyleCnt="5"/>
      <dgm:spPr/>
    </dgm:pt>
    <dgm:pt modelId="{E72445CD-5B68-4C26-BDCA-42F72017284E}" type="pres">
      <dgm:prSet presAssocID="{0B9DD3FF-A5B3-4D2A-AB10-084ED935F645}" presName="conn" presStyleLbl="parChTrans1D2" presStyleIdx="0" presStyleCnt="1"/>
      <dgm:spPr/>
    </dgm:pt>
    <dgm:pt modelId="{F033F8CE-2990-421E-89F6-C79D742A44CD}" type="pres">
      <dgm:prSet presAssocID="{0B9DD3FF-A5B3-4D2A-AB10-084ED935F645}" presName="extraNode" presStyleLbl="node1" presStyleIdx="0" presStyleCnt="5"/>
      <dgm:spPr/>
    </dgm:pt>
    <dgm:pt modelId="{96858E5D-CC20-4B49-8714-6C8F3D471AD6}" type="pres">
      <dgm:prSet presAssocID="{0B9DD3FF-A5B3-4D2A-AB10-084ED935F645}" presName="dstNode" presStyleLbl="node1" presStyleIdx="0" presStyleCnt="5"/>
      <dgm:spPr/>
    </dgm:pt>
    <dgm:pt modelId="{81100848-2562-4DF3-88EE-C5CD72E64374}" type="pres">
      <dgm:prSet presAssocID="{7C2E902C-6389-4CA4-8653-82EAD3185F60}" presName="text_1" presStyleLbl="node1" presStyleIdx="0" presStyleCnt="5">
        <dgm:presLayoutVars>
          <dgm:bulletEnabled val="1"/>
        </dgm:presLayoutVars>
      </dgm:prSet>
      <dgm:spPr/>
    </dgm:pt>
    <dgm:pt modelId="{F8E9EDFA-3F02-47B6-8261-9FDA58A908C1}" type="pres">
      <dgm:prSet presAssocID="{7C2E902C-6389-4CA4-8653-82EAD3185F60}" presName="accent_1" presStyleCnt="0"/>
      <dgm:spPr/>
    </dgm:pt>
    <dgm:pt modelId="{5C5D3279-2310-45BB-BCE1-932920A459E1}" type="pres">
      <dgm:prSet presAssocID="{7C2E902C-6389-4CA4-8653-82EAD3185F60}" presName="accentRepeatNode" presStyleLbl="solidFgAcc1" presStyleIdx="0" presStyleCnt="5"/>
      <dgm:spPr/>
    </dgm:pt>
    <dgm:pt modelId="{BA57B3AB-0A69-473B-B967-84C6A3B9A431}" type="pres">
      <dgm:prSet presAssocID="{F1398E3C-10E0-462E-B7FB-058B6149941F}" presName="text_2" presStyleLbl="node1" presStyleIdx="1" presStyleCnt="5">
        <dgm:presLayoutVars>
          <dgm:bulletEnabled val="1"/>
        </dgm:presLayoutVars>
      </dgm:prSet>
      <dgm:spPr/>
    </dgm:pt>
    <dgm:pt modelId="{46815D3B-9983-4C1E-85E3-543C6E3151A7}" type="pres">
      <dgm:prSet presAssocID="{F1398E3C-10E0-462E-B7FB-058B6149941F}" presName="accent_2" presStyleCnt="0"/>
      <dgm:spPr/>
    </dgm:pt>
    <dgm:pt modelId="{65212C62-C1F9-4799-9628-422364413162}" type="pres">
      <dgm:prSet presAssocID="{F1398E3C-10E0-462E-B7FB-058B6149941F}" presName="accentRepeatNode" presStyleLbl="solidFgAcc1" presStyleIdx="1" presStyleCnt="5"/>
      <dgm:spPr/>
    </dgm:pt>
    <dgm:pt modelId="{F5D14137-8095-40DF-9C04-BD8FAC379AE7}" type="pres">
      <dgm:prSet presAssocID="{A7601D96-C6F2-4BB2-B089-A818E61F6F18}" presName="text_3" presStyleLbl="node1" presStyleIdx="2" presStyleCnt="5">
        <dgm:presLayoutVars>
          <dgm:bulletEnabled val="1"/>
        </dgm:presLayoutVars>
      </dgm:prSet>
      <dgm:spPr/>
    </dgm:pt>
    <dgm:pt modelId="{A7397808-43BD-45FE-91B2-F7953CC9B929}" type="pres">
      <dgm:prSet presAssocID="{A7601D96-C6F2-4BB2-B089-A818E61F6F18}" presName="accent_3" presStyleCnt="0"/>
      <dgm:spPr/>
    </dgm:pt>
    <dgm:pt modelId="{29B20904-5692-44C3-97AA-371780B95E57}" type="pres">
      <dgm:prSet presAssocID="{A7601D96-C6F2-4BB2-B089-A818E61F6F18}" presName="accentRepeatNode" presStyleLbl="solidFgAcc1" presStyleIdx="2" presStyleCnt="5"/>
      <dgm:spPr/>
    </dgm:pt>
    <dgm:pt modelId="{CDDF2593-100A-4B23-A158-8A1EA97F8260}" type="pres">
      <dgm:prSet presAssocID="{3D9BB8BA-7F09-494B-AEC4-D1C33021072B}" presName="text_4" presStyleLbl="node1" presStyleIdx="3" presStyleCnt="5">
        <dgm:presLayoutVars>
          <dgm:bulletEnabled val="1"/>
        </dgm:presLayoutVars>
      </dgm:prSet>
      <dgm:spPr/>
    </dgm:pt>
    <dgm:pt modelId="{CBF2D055-FCF1-4F0D-A8EE-599A11A3E33E}" type="pres">
      <dgm:prSet presAssocID="{3D9BB8BA-7F09-494B-AEC4-D1C33021072B}" presName="accent_4" presStyleCnt="0"/>
      <dgm:spPr/>
    </dgm:pt>
    <dgm:pt modelId="{4FA3FF34-21E8-45B9-8E30-48762E0418AA}" type="pres">
      <dgm:prSet presAssocID="{3D9BB8BA-7F09-494B-AEC4-D1C33021072B}" presName="accentRepeatNode" presStyleLbl="solidFgAcc1" presStyleIdx="3" presStyleCnt="5"/>
      <dgm:spPr/>
    </dgm:pt>
    <dgm:pt modelId="{4AA62BB2-D143-438D-9D05-17DA7D88AAE0}" type="pres">
      <dgm:prSet presAssocID="{EAEBEB8C-9D10-491D-89AA-8786D32A8587}" presName="text_5" presStyleLbl="node1" presStyleIdx="4" presStyleCnt="5">
        <dgm:presLayoutVars>
          <dgm:bulletEnabled val="1"/>
        </dgm:presLayoutVars>
      </dgm:prSet>
      <dgm:spPr/>
    </dgm:pt>
    <dgm:pt modelId="{16D07A1B-9212-4024-8493-5C68181C1F99}" type="pres">
      <dgm:prSet presAssocID="{EAEBEB8C-9D10-491D-89AA-8786D32A8587}" presName="accent_5" presStyleCnt="0"/>
      <dgm:spPr/>
    </dgm:pt>
    <dgm:pt modelId="{B0BF9C3F-2B21-4363-BEC2-A2ADE056F21F}" type="pres">
      <dgm:prSet presAssocID="{EAEBEB8C-9D10-491D-89AA-8786D32A8587}" presName="accentRepeatNode" presStyleLbl="solidFgAcc1" presStyleIdx="4" presStyleCnt="5"/>
      <dgm:spPr/>
    </dgm:pt>
  </dgm:ptLst>
  <dgm:cxnLst>
    <dgm:cxn modelId="{9797DD0A-284A-4AA7-B58A-B6410AD8CD1B}" type="presOf" srcId="{F1398E3C-10E0-462E-B7FB-058B6149941F}" destId="{BA57B3AB-0A69-473B-B967-84C6A3B9A431}" srcOrd="0" destOrd="0" presId="urn:microsoft.com/office/officeart/2008/layout/VerticalCurvedList"/>
    <dgm:cxn modelId="{715ED114-B3B8-4627-A190-B6BE304DC223}" type="presOf" srcId="{EAEBEB8C-9D10-491D-89AA-8786D32A8587}" destId="{4AA62BB2-D143-438D-9D05-17DA7D88AAE0}" srcOrd="0" destOrd="0" presId="urn:microsoft.com/office/officeart/2008/layout/VerticalCurvedList"/>
    <dgm:cxn modelId="{F8A0FF22-D029-45F9-A0DB-70384EEB73C9}" type="presOf" srcId="{0B9DD3FF-A5B3-4D2A-AB10-084ED935F645}" destId="{ED862173-CFB9-4E46-B94E-C48960621009}" srcOrd="0" destOrd="0" presId="urn:microsoft.com/office/officeart/2008/layout/VerticalCurvedList"/>
    <dgm:cxn modelId="{E14C6827-0986-41DE-A1B4-40DBEB879C65}" type="presOf" srcId="{3D9BB8BA-7F09-494B-AEC4-D1C33021072B}" destId="{CDDF2593-100A-4B23-A158-8A1EA97F8260}" srcOrd="0" destOrd="0" presId="urn:microsoft.com/office/officeart/2008/layout/VerticalCurvedList"/>
    <dgm:cxn modelId="{FB5D5B37-FF82-4B9D-845F-625A8BF523E8}" type="presOf" srcId="{51AB4145-2911-4E22-8A04-184753CC1747}" destId="{E72445CD-5B68-4C26-BDCA-42F72017284E}" srcOrd="0" destOrd="0" presId="urn:microsoft.com/office/officeart/2008/layout/VerticalCurvedList"/>
    <dgm:cxn modelId="{A03E76BB-5A06-414C-8C4D-7B4916B33F5C}" srcId="{0B9DD3FF-A5B3-4D2A-AB10-084ED935F645}" destId="{F1398E3C-10E0-462E-B7FB-058B6149941F}" srcOrd="1" destOrd="0" parTransId="{EC7CA55D-D855-4D6D-B74F-BAF4F840600B}" sibTransId="{BC29AB8C-FE91-4D3E-8835-472B0E293951}"/>
    <dgm:cxn modelId="{BB58A0CE-F1DB-40BD-BECE-88AD134A54E5}" type="presOf" srcId="{7C2E902C-6389-4CA4-8653-82EAD3185F60}" destId="{81100848-2562-4DF3-88EE-C5CD72E64374}" srcOrd="0" destOrd="0" presId="urn:microsoft.com/office/officeart/2008/layout/VerticalCurvedList"/>
    <dgm:cxn modelId="{38A750D5-A2A1-4076-913C-4C364DEE8CE0}" srcId="{0B9DD3FF-A5B3-4D2A-AB10-084ED935F645}" destId="{7C2E902C-6389-4CA4-8653-82EAD3185F60}" srcOrd="0" destOrd="0" parTransId="{C65E17FF-AF49-4933-B64F-83162221259D}" sibTransId="{51AB4145-2911-4E22-8A04-184753CC1747}"/>
    <dgm:cxn modelId="{E85615DE-1878-4DF2-A0AC-4E72D8952A8A}" srcId="{0B9DD3FF-A5B3-4D2A-AB10-084ED935F645}" destId="{3D9BB8BA-7F09-494B-AEC4-D1C33021072B}" srcOrd="3" destOrd="0" parTransId="{FF9F58C1-46C9-48C8-AB1C-B90F42F44660}" sibTransId="{2961E352-C3CF-42CC-ADDB-B8914C94F8DD}"/>
    <dgm:cxn modelId="{163FC2E1-780F-45D4-93ED-80FAB18E1537}" srcId="{0B9DD3FF-A5B3-4D2A-AB10-084ED935F645}" destId="{A7601D96-C6F2-4BB2-B089-A818E61F6F18}" srcOrd="2" destOrd="0" parTransId="{864518F0-8D58-4415-99A5-5EAF398A0A69}" sibTransId="{AB081AF8-6923-46E3-9ACB-DA10F1CAF729}"/>
    <dgm:cxn modelId="{984C99E7-FFA5-4648-A7C1-96F3CD2830E2}" type="presOf" srcId="{A7601D96-C6F2-4BB2-B089-A818E61F6F18}" destId="{F5D14137-8095-40DF-9C04-BD8FAC379AE7}" srcOrd="0" destOrd="0" presId="urn:microsoft.com/office/officeart/2008/layout/VerticalCurvedList"/>
    <dgm:cxn modelId="{FC1F4BF7-4EEF-4581-B61F-8DDB80B0548E}" srcId="{0B9DD3FF-A5B3-4D2A-AB10-084ED935F645}" destId="{EAEBEB8C-9D10-491D-89AA-8786D32A8587}" srcOrd="4" destOrd="0" parTransId="{181B2FFD-177F-4EC9-A2F9-EC4CD168719A}" sibTransId="{7D909204-E8DB-4170-93EC-0C26710285BD}"/>
    <dgm:cxn modelId="{8E46DC6C-2060-42BD-B4D2-67FDA5F9007D}" type="presParOf" srcId="{ED862173-CFB9-4E46-B94E-C48960621009}" destId="{2CBB30A7-7C4C-4110-A649-055017710FAF}" srcOrd="0" destOrd="0" presId="urn:microsoft.com/office/officeart/2008/layout/VerticalCurvedList"/>
    <dgm:cxn modelId="{3BD3D5EA-442A-4CE1-AFB8-E097D0F5C6EA}" type="presParOf" srcId="{2CBB30A7-7C4C-4110-A649-055017710FAF}" destId="{0CAC6CA1-2905-46E5-AEC9-DD2B45DEAD37}" srcOrd="0" destOrd="0" presId="urn:microsoft.com/office/officeart/2008/layout/VerticalCurvedList"/>
    <dgm:cxn modelId="{6ECE8C5D-E3E0-479F-9E94-C81932A18D79}" type="presParOf" srcId="{0CAC6CA1-2905-46E5-AEC9-DD2B45DEAD37}" destId="{2E689C45-C32F-4E48-8F06-5C3A03962715}" srcOrd="0" destOrd="0" presId="urn:microsoft.com/office/officeart/2008/layout/VerticalCurvedList"/>
    <dgm:cxn modelId="{E0B119F2-E341-46D0-9DD1-C178871745C3}" type="presParOf" srcId="{0CAC6CA1-2905-46E5-AEC9-DD2B45DEAD37}" destId="{E72445CD-5B68-4C26-BDCA-42F72017284E}" srcOrd="1" destOrd="0" presId="urn:microsoft.com/office/officeart/2008/layout/VerticalCurvedList"/>
    <dgm:cxn modelId="{A9A6B217-58FC-4DB8-962C-51BB2AFDD5CD}" type="presParOf" srcId="{0CAC6CA1-2905-46E5-AEC9-DD2B45DEAD37}" destId="{F033F8CE-2990-421E-89F6-C79D742A44CD}" srcOrd="2" destOrd="0" presId="urn:microsoft.com/office/officeart/2008/layout/VerticalCurvedList"/>
    <dgm:cxn modelId="{58B48FB1-AFB7-4153-A523-256839E51169}" type="presParOf" srcId="{0CAC6CA1-2905-46E5-AEC9-DD2B45DEAD37}" destId="{96858E5D-CC20-4B49-8714-6C8F3D471AD6}" srcOrd="3" destOrd="0" presId="urn:microsoft.com/office/officeart/2008/layout/VerticalCurvedList"/>
    <dgm:cxn modelId="{8054F80F-C5BA-4FF9-96D9-FA2627FC1027}" type="presParOf" srcId="{2CBB30A7-7C4C-4110-A649-055017710FAF}" destId="{81100848-2562-4DF3-88EE-C5CD72E64374}" srcOrd="1" destOrd="0" presId="urn:microsoft.com/office/officeart/2008/layout/VerticalCurvedList"/>
    <dgm:cxn modelId="{A3BCE100-2A11-4368-AE83-28BB435A0ED1}" type="presParOf" srcId="{2CBB30A7-7C4C-4110-A649-055017710FAF}" destId="{F8E9EDFA-3F02-47B6-8261-9FDA58A908C1}" srcOrd="2" destOrd="0" presId="urn:microsoft.com/office/officeart/2008/layout/VerticalCurvedList"/>
    <dgm:cxn modelId="{9CFB214E-630D-4A8C-86D8-25C5611899EF}" type="presParOf" srcId="{F8E9EDFA-3F02-47B6-8261-9FDA58A908C1}" destId="{5C5D3279-2310-45BB-BCE1-932920A459E1}" srcOrd="0" destOrd="0" presId="urn:microsoft.com/office/officeart/2008/layout/VerticalCurvedList"/>
    <dgm:cxn modelId="{114D51DC-EDB1-42D9-AAB2-B2F83763176D}" type="presParOf" srcId="{2CBB30A7-7C4C-4110-A649-055017710FAF}" destId="{BA57B3AB-0A69-473B-B967-84C6A3B9A431}" srcOrd="3" destOrd="0" presId="urn:microsoft.com/office/officeart/2008/layout/VerticalCurvedList"/>
    <dgm:cxn modelId="{D5A3AFA8-968F-4924-8B62-DBB5ED876034}" type="presParOf" srcId="{2CBB30A7-7C4C-4110-A649-055017710FAF}" destId="{46815D3B-9983-4C1E-85E3-543C6E3151A7}" srcOrd="4" destOrd="0" presId="urn:microsoft.com/office/officeart/2008/layout/VerticalCurvedList"/>
    <dgm:cxn modelId="{5031288E-8B2E-414D-95E5-9A517FD3CBAC}" type="presParOf" srcId="{46815D3B-9983-4C1E-85E3-543C6E3151A7}" destId="{65212C62-C1F9-4799-9628-422364413162}" srcOrd="0" destOrd="0" presId="urn:microsoft.com/office/officeart/2008/layout/VerticalCurvedList"/>
    <dgm:cxn modelId="{5ED9EB0E-E92B-4A60-ACEB-42A7EE42D100}" type="presParOf" srcId="{2CBB30A7-7C4C-4110-A649-055017710FAF}" destId="{F5D14137-8095-40DF-9C04-BD8FAC379AE7}" srcOrd="5" destOrd="0" presId="urn:microsoft.com/office/officeart/2008/layout/VerticalCurvedList"/>
    <dgm:cxn modelId="{50AFF528-FCF7-40F2-9705-3C3D5E3008E8}" type="presParOf" srcId="{2CBB30A7-7C4C-4110-A649-055017710FAF}" destId="{A7397808-43BD-45FE-91B2-F7953CC9B929}" srcOrd="6" destOrd="0" presId="urn:microsoft.com/office/officeart/2008/layout/VerticalCurvedList"/>
    <dgm:cxn modelId="{C7DFF76C-E590-4813-81BD-FACA7A695B5B}" type="presParOf" srcId="{A7397808-43BD-45FE-91B2-F7953CC9B929}" destId="{29B20904-5692-44C3-97AA-371780B95E57}" srcOrd="0" destOrd="0" presId="urn:microsoft.com/office/officeart/2008/layout/VerticalCurvedList"/>
    <dgm:cxn modelId="{E2CA8BD0-71E8-4D42-BDBD-33F845F844AB}" type="presParOf" srcId="{2CBB30A7-7C4C-4110-A649-055017710FAF}" destId="{CDDF2593-100A-4B23-A158-8A1EA97F8260}" srcOrd="7" destOrd="0" presId="urn:microsoft.com/office/officeart/2008/layout/VerticalCurvedList"/>
    <dgm:cxn modelId="{EC30EFE9-5350-4049-AC0C-7505A4A20D90}" type="presParOf" srcId="{2CBB30A7-7C4C-4110-A649-055017710FAF}" destId="{CBF2D055-FCF1-4F0D-A8EE-599A11A3E33E}" srcOrd="8" destOrd="0" presId="urn:microsoft.com/office/officeart/2008/layout/VerticalCurvedList"/>
    <dgm:cxn modelId="{599BEEB2-DE85-4B0F-937D-72820C17FA99}" type="presParOf" srcId="{CBF2D055-FCF1-4F0D-A8EE-599A11A3E33E}" destId="{4FA3FF34-21E8-45B9-8E30-48762E0418AA}" srcOrd="0" destOrd="0" presId="urn:microsoft.com/office/officeart/2008/layout/VerticalCurvedList"/>
    <dgm:cxn modelId="{82D9A84C-87FA-493D-BB38-52EF74EE1FF2}" type="presParOf" srcId="{2CBB30A7-7C4C-4110-A649-055017710FAF}" destId="{4AA62BB2-D143-438D-9D05-17DA7D88AAE0}" srcOrd="9" destOrd="0" presId="urn:microsoft.com/office/officeart/2008/layout/VerticalCurvedList"/>
    <dgm:cxn modelId="{9C3959AA-3C99-4C53-8C86-F8C5FA0E5707}" type="presParOf" srcId="{2CBB30A7-7C4C-4110-A649-055017710FAF}" destId="{16D07A1B-9212-4024-8493-5C68181C1F99}" srcOrd="10" destOrd="0" presId="urn:microsoft.com/office/officeart/2008/layout/VerticalCurvedList"/>
    <dgm:cxn modelId="{CA564649-C08F-4588-A3C3-717943415FCE}" type="presParOf" srcId="{16D07A1B-9212-4024-8493-5C68181C1F99}" destId="{B0BF9C3F-2B21-4363-BEC2-A2ADE056F21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609823-DAEC-4DEF-95F9-589895ECB053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CDC3B070-F39A-47DA-B8C2-4FFFBD1D32A2}">
      <dgm:prSet phldrT="[Text]"/>
      <dgm:spPr/>
      <dgm:t>
        <a:bodyPr/>
        <a:lstStyle/>
        <a:p>
          <a:pPr>
            <a:buClr>
              <a:srgbClr val="007C31"/>
            </a:buClr>
            <a:buFont typeface="Symbol" panose="05050102010706020507" pitchFamily="18" charset="2"/>
            <a:buChar char=""/>
          </a:pPr>
          <a:r>
            <a:rPr lang="en-GB" b="1" dirty="0"/>
            <a:t>CR1418 alone</a:t>
          </a:r>
          <a:endParaRPr lang="en-GB" dirty="0"/>
        </a:p>
      </dgm:t>
    </dgm:pt>
    <dgm:pt modelId="{C3FBD8F4-B083-4B81-8CAE-22001092D7FE}" type="parTrans" cxnId="{48C99868-2211-4488-B4F4-F9E8588A8285}">
      <dgm:prSet/>
      <dgm:spPr/>
      <dgm:t>
        <a:bodyPr/>
        <a:lstStyle/>
        <a:p>
          <a:endParaRPr lang="en-GB"/>
        </a:p>
      </dgm:t>
    </dgm:pt>
    <dgm:pt modelId="{CE8EE908-34DA-44FF-8F70-9A79BA273C60}" type="sibTrans" cxnId="{48C99868-2211-4488-B4F4-F9E8588A8285}">
      <dgm:prSet/>
      <dgm:spPr/>
      <dgm:t>
        <a:bodyPr/>
        <a:lstStyle/>
        <a:p>
          <a:endParaRPr lang="en-GB"/>
        </a:p>
      </dgm:t>
    </dgm:pt>
    <dgm:pt modelId="{87E1F8A2-9AA2-4EFF-B969-58EBD8B3C50F}">
      <dgm:prSet phldrT="[Text]"/>
      <dgm:spPr/>
      <dgm:t>
        <a:bodyPr/>
        <a:lstStyle/>
        <a:p>
          <a:r>
            <a:rPr lang="en-GB" dirty="0"/>
            <a:t>A DSP change that would enhance the reporting of Alerts in the CSP South and Central Regions only</a:t>
          </a:r>
        </a:p>
      </dgm:t>
    </dgm:pt>
    <dgm:pt modelId="{6BE2D213-E0B4-4AEE-BB7F-274A2F8891EE}" type="parTrans" cxnId="{66D76C9A-23A0-4C91-AC49-FE4CF1C72B86}">
      <dgm:prSet/>
      <dgm:spPr/>
      <dgm:t>
        <a:bodyPr/>
        <a:lstStyle/>
        <a:p>
          <a:endParaRPr lang="en-GB"/>
        </a:p>
      </dgm:t>
    </dgm:pt>
    <dgm:pt modelId="{E9AF31CF-2E71-437C-B55F-315B2E6867B2}" type="sibTrans" cxnId="{66D76C9A-23A0-4C91-AC49-FE4CF1C72B86}">
      <dgm:prSet/>
      <dgm:spPr/>
      <dgm:t>
        <a:bodyPr/>
        <a:lstStyle/>
        <a:p>
          <a:endParaRPr lang="en-GB"/>
        </a:p>
      </dgm:t>
    </dgm:pt>
    <dgm:pt modelId="{91D21060-821B-4E1C-8AA1-F1045758EC15}">
      <dgm:prSet phldrT="[Text]"/>
      <dgm:spPr/>
      <dgm:t>
        <a:bodyPr/>
        <a:lstStyle/>
        <a:p>
          <a:r>
            <a:rPr lang="en-GB" b="1" dirty="0"/>
            <a:t>CR1418 and CR1438 together</a:t>
          </a:r>
        </a:p>
      </dgm:t>
    </dgm:pt>
    <dgm:pt modelId="{77BAC781-2855-4A6E-B748-69855A5B0D33}" type="parTrans" cxnId="{A2BE61A3-3ACB-4638-8359-5FC8140E0A7C}">
      <dgm:prSet/>
      <dgm:spPr/>
      <dgm:t>
        <a:bodyPr/>
        <a:lstStyle/>
        <a:p>
          <a:endParaRPr lang="en-GB"/>
        </a:p>
      </dgm:t>
    </dgm:pt>
    <dgm:pt modelId="{C50F0604-1D23-4F6B-8BE0-8AA674ED653F}" type="sibTrans" cxnId="{A2BE61A3-3ACB-4638-8359-5FC8140E0A7C}">
      <dgm:prSet/>
      <dgm:spPr/>
      <dgm:t>
        <a:bodyPr/>
        <a:lstStyle/>
        <a:p>
          <a:endParaRPr lang="en-GB"/>
        </a:p>
      </dgm:t>
    </dgm:pt>
    <dgm:pt modelId="{57911CE2-B368-4AB2-9308-51A39259B854}">
      <dgm:prSet phldrT="[Text]"/>
      <dgm:spPr/>
      <dgm:t>
        <a:bodyPr/>
        <a:lstStyle/>
        <a:p>
          <a:r>
            <a:rPr lang="en-GB" dirty="0"/>
            <a:t>Cost: Up to £1,660,000</a:t>
          </a:r>
        </a:p>
      </dgm:t>
    </dgm:pt>
    <dgm:pt modelId="{D094C503-5227-4DC3-AC29-3E738AAA1A49}" type="parTrans" cxnId="{0DA02B6C-40E7-4FFD-BC0D-9C7717F6133A}">
      <dgm:prSet/>
      <dgm:spPr/>
      <dgm:t>
        <a:bodyPr/>
        <a:lstStyle/>
        <a:p>
          <a:endParaRPr lang="en-GB"/>
        </a:p>
      </dgm:t>
    </dgm:pt>
    <dgm:pt modelId="{721AA1B7-12C0-4365-948C-A28C2DD47042}" type="sibTrans" cxnId="{0DA02B6C-40E7-4FFD-BC0D-9C7717F6133A}">
      <dgm:prSet/>
      <dgm:spPr/>
      <dgm:t>
        <a:bodyPr/>
        <a:lstStyle/>
        <a:p>
          <a:endParaRPr lang="en-GB"/>
        </a:p>
      </dgm:t>
    </dgm:pt>
    <dgm:pt modelId="{936E4522-04DE-4664-B29C-B205D0442906}">
      <dgm:prSet phldrT="[Text]"/>
      <dgm:spPr/>
      <dgm:t>
        <a:bodyPr/>
        <a:lstStyle/>
        <a:p>
          <a:r>
            <a:rPr lang="en-GB" b="1" dirty="0"/>
            <a:t>TOC option</a:t>
          </a:r>
        </a:p>
      </dgm:t>
    </dgm:pt>
    <dgm:pt modelId="{466A59E4-7251-404E-AF1E-308E8D15E2CA}" type="parTrans" cxnId="{CAA0C727-D0E7-4A9C-82EC-611655705347}">
      <dgm:prSet/>
      <dgm:spPr/>
      <dgm:t>
        <a:bodyPr/>
        <a:lstStyle/>
        <a:p>
          <a:endParaRPr lang="en-GB"/>
        </a:p>
      </dgm:t>
    </dgm:pt>
    <dgm:pt modelId="{7476A2B9-D562-4F0A-ADA5-25CA1765BA8E}" type="sibTrans" cxnId="{CAA0C727-D0E7-4A9C-82EC-611655705347}">
      <dgm:prSet/>
      <dgm:spPr/>
      <dgm:t>
        <a:bodyPr/>
        <a:lstStyle/>
        <a:p>
          <a:endParaRPr lang="en-GB"/>
        </a:p>
      </dgm:t>
    </dgm:pt>
    <dgm:pt modelId="{536A11CE-0E08-443E-B623-39E6C1D1D688}">
      <dgm:prSet phldrT="[Text]"/>
      <dgm:spPr/>
      <dgm:t>
        <a:bodyPr/>
        <a:lstStyle/>
        <a:p>
          <a:r>
            <a:rPr lang="en-GB" dirty="0"/>
            <a:t>Cost: £100,000</a:t>
          </a:r>
        </a:p>
      </dgm:t>
    </dgm:pt>
    <dgm:pt modelId="{8AB324E1-F39C-41B7-8005-09A9D22E4150}" type="parTrans" cxnId="{205F5728-DF7E-4852-90CC-EACFFD808C35}">
      <dgm:prSet/>
      <dgm:spPr/>
      <dgm:t>
        <a:bodyPr/>
        <a:lstStyle/>
        <a:p>
          <a:endParaRPr lang="en-GB"/>
        </a:p>
      </dgm:t>
    </dgm:pt>
    <dgm:pt modelId="{6B0BDEC7-65EA-4AB7-8CFF-B749E3260CB0}" type="sibTrans" cxnId="{205F5728-DF7E-4852-90CC-EACFFD808C35}">
      <dgm:prSet/>
      <dgm:spPr/>
      <dgm:t>
        <a:bodyPr/>
        <a:lstStyle/>
        <a:p>
          <a:endParaRPr lang="en-GB"/>
        </a:p>
      </dgm:t>
    </dgm:pt>
    <dgm:pt modelId="{B8205C73-C9A8-44F5-B71F-F4783859C0C3}">
      <dgm:prSet phldrT="[Text]"/>
      <dgm:spPr/>
      <dgm:t>
        <a:bodyPr/>
        <a:lstStyle/>
        <a:p>
          <a:r>
            <a:rPr lang="en-GB" dirty="0"/>
            <a:t>Fully meets the business requirements recommended and sought by the OMR</a:t>
          </a:r>
        </a:p>
      </dgm:t>
    </dgm:pt>
    <dgm:pt modelId="{7BFA1402-491F-4880-BA84-D70793F38400}" type="parTrans" cxnId="{BB39D277-AD8C-43DB-B9E6-972CD56115B8}">
      <dgm:prSet/>
      <dgm:spPr/>
      <dgm:t>
        <a:bodyPr/>
        <a:lstStyle/>
        <a:p>
          <a:endParaRPr lang="en-GB"/>
        </a:p>
      </dgm:t>
    </dgm:pt>
    <dgm:pt modelId="{7C49739C-2A3E-4317-80F2-BCEF37BBD925}" type="sibTrans" cxnId="{BB39D277-AD8C-43DB-B9E6-972CD56115B8}">
      <dgm:prSet/>
      <dgm:spPr/>
      <dgm:t>
        <a:bodyPr/>
        <a:lstStyle/>
        <a:p>
          <a:endParaRPr lang="en-GB"/>
        </a:p>
      </dgm:t>
    </dgm:pt>
    <dgm:pt modelId="{6B8AFE5B-35AD-4BFA-A4DA-3D26EF93812D}">
      <dgm:prSet phldrT="[Text]"/>
      <dgm:spPr/>
      <dgm:t>
        <a:bodyPr/>
        <a:lstStyle/>
        <a:p>
          <a:r>
            <a:rPr lang="en-GB" dirty="0"/>
            <a:t>This involves measuring the time in the WAN and dividing the Round Trip Time by two</a:t>
          </a:r>
        </a:p>
      </dgm:t>
    </dgm:pt>
    <dgm:pt modelId="{AF76B713-67BF-4A94-8426-7E8D65172B13}" type="parTrans" cxnId="{2FCBB9DA-709B-4371-A9B5-07D059A53181}">
      <dgm:prSet/>
      <dgm:spPr/>
      <dgm:t>
        <a:bodyPr/>
        <a:lstStyle/>
        <a:p>
          <a:endParaRPr lang="en-GB"/>
        </a:p>
      </dgm:t>
    </dgm:pt>
    <dgm:pt modelId="{880C0E24-CEFD-4E8C-B244-C4BF54813C0A}" type="sibTrans" cxnId="{2FCBB9DA-709B-4371-A9B5-07D059A53181}">
      <dgm:prSet/>
      <dgm:spPr/>
      <dgm:t>
        <a:bodyPr/>
        <a:lstStyle/>
        <a:p>
          <a:endParaRPr lang="en-GB"/>
        </a:p>
      </dgm:t>
    </dgm:pt>
    <dgm:pt modelId="{5171F911-E3F8-46F8-9F7A-541E432AF834}">
      <dgm:prSet phldrT="[Text]"/>
      <dgm:spPr/>
      <dgm:t>
        <a:bodyPr/>
        <a:lstStyle/>
        <a:p>
          <a:r>
            <a:rPr lang="en-GB" dirty="0"/>
            <a:t>Cost: £300,000- £450,000</a:t>
          </a:r>
        </a:p>
      </dgm:t>
    </dgm:pt>
    <dgm:pt modelId="{7B160DE6-EE6C-457F-9735-FE7E57D1A666}" type="parTrans" cxnId="{C5C555ED-DF94-4594-9A5F-33D40D9C2896}">
      <dgm:prSet/>
      <dgm:spPr/>
      <dgm:t>
        <a:bodyPr/>
        <a:lstStyle/>
        <a:p>
          <a:endParaRPr lang="en-GB"/>
        </a:p>
      </dgm:t>
    </dgm:pt>
    <dgm:pt modelId="{29A26A38-7B3A-4A5C-BA57-5FB67E37E413}" type="sibTrans" cxnId="{C5C555ED-DF94-4594-9A5F-33D40D9C2896}">
      <dgm:prSet/>
      <dgm:spPr/>
      <dgm:t>
        <a:bodyPr/>
        <a:lstStyle/>
        <a:p>
          <a:endParaRPr lang="en-GB"/>
        </a:p>
      </dgm:t>
    </dgm:pt>
    <dgm:pt modelId="{8741704B-3375-4086-AFB1-8C1D55DC3E82}">
      <dgm:prSet phldrT="[Text]"/>
      <dgm:spPr/>
      <dgm:t>
        <a:bodyPr/>
        <a:lstStyle/>
        <a:p>
          <a:r>
            <a:rPr lang="en-GB" dirty="0"/>
            <a:t>Provides additional enhanced reporting on Alerts in the CSP North Region and for the SMETS1 Service Providers</a:t>
          </a:r>
        </a:p>
      </dgm:t>
    </dgm:pt>
    <dgm:pt modelId="{87F94481-36AA-49E8-BEF4-203678AF4396}" type="parTrans" cxnId="{A14A862E-FB5B-4B8A-B4E3-D4EBD3114AE1}">
      <dgm:prSet/>
      <dgm:spPr/>
      <dgm:t>
        <a:bodyPr/>
        <a:lstStyle/>
        <a:p>
          <a:endParaRPr lang="en-GB"/>
        </a:p>
      </dgm:t>
    </dgm:pt>
    <dgm:pt modelId="{752C62E1-ACAD-416D-8CA0-4ED8AD1F3936}" type="sibTrans" cxnId="{A14A862E-FB5B-4B8A-B4E3-D4EBD3114AE1}">
      <dgm:prSet/>
      <dgm:spPr/>
      <dgm:t>
        <a:bodyPr/>
        <a:lstStyle/>
        <a:p>
          <a:endParaRPr lang="en-GB"/>
        </a:p>
      </dgm:t>
    </dgm:pt>
    <dgm:pt modelId="{908752B2-0A40-4766-ACEE-08224274A849}">
      <dgm:prSet phldrT="[Text]"/>
      <dgm:spPr/>
      <dgm:t>
        <a:bodyPr/>
        <a:lstStyle/>
        <a:p>
          <a:r>
            <a:rPr lang="en-GB" dirty="0"/>
            <a:t>Would measure Service Requests as a proxy for Alerts</a:t>
          </a:r>
        </a:p>
      </dgm:t>
    </dgm:pt>
    <dgm:pt modelId="{AAE7DF78-502E-43F6-B642-22EBDFA13814}" type="parTrans" cxnId="{3F775C8B-7380-4E73-A643-023C6ACACF3D}">
      <dgm:prSet/>
      <dgm:spPr/>
      <dgm:t>
        <a:bodyPr/>
        <a:lstStyle/>
        <a:p>
          <a:endParaRPr lang="en-GB"/>
        </a:p>
      </dgm:t>
    </dgm:pt>
    <dgm:pt modelId="{B4922110-7ACC-485B-91B1-0692BA341950}" type="sibTrans" cxnId="{3F775C8B-7380-4E73-A643-023C6ACACF3D}">
      <dgm:prSet/>
      <dgm:spPr/>
      <dgm:t>
        <a:bodyPr/>
        <a:lstStyle/>
        <a:p>
          <a:endParaRPr lang="en-GB"/>
        </a:p>
      </dgm:t>
    </dgm:pt>
    <dgm:pt modelId="{72211927-E226-4CA8-B40B-F9C29E859861}" type="pres">
      <dgm:prSet presAssocID="{FD609823-DAEC-4DEF-95F9-589895ECB053}" presName="Name0" presStyleCnt="0">
        <dgm:presLayoutVars>
          <dgm:dir/>
          <dgm:animLvl val="lvl"/>
          <dgm:resizeHandles val="exact"/>
        </dgm:presLayoutVars>
      </dgm:prSet>
      <dgm:spPr/>
    </dgm:pt>
    <dgm:pt modelId="{7CF3DB3F-5894-4954-92B6-E074E2A18182}" type="pres">
      <dgm:prSet presAssocID="{CDC3B070-F39A-47DA-B8C2-4FFFBD1D32A2}" presName="composite" presStyleCnt="0"/>
      <dgm:spPr/>
    </dgm:pt>
    <dgm:pt modelId="{2E9732F4-E7D9-4156-B8E0-69000E28C5B4}" type="pres">
      <dgm:prSet presAssocID="{CDC3B070-F39A-47DA-B8C2-4FFFBD1D32A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38657625-1ED9-4F73-B83C-71982D2026D3}" type="pres">
      <dgm:prSet presAssocID="{CDC3B070-F39A-47DA-B8C2-4FFFBD1D32A2}" presName="desTx" presStyleLbl="alignAccFollowNode1" presStyleIdx="0" presStyleCnt="3">
        <dgm:presLayoutVars>
          <dgm:bulletEnabled val="1"/>
        </dgm:presLayoutVars>
      </dgm:prSet>
      <dgm:spPr/>
    </dgm:pt>
    <dgm:pt modelId="{3015A1B9-3E25-47CE-A191-22369C080C45}" type="pres">
      <dgm:prSet presAssocID="{CE8EE908-34DA-44FF-8F70-9A79BA273C60}" presName="space" presStyleCnt="0"/>
      <dgm:spPr/>
    </dgm:pt>
    <dgm:pt modelId="{FDE19AEF-7FA2-41BF-844D-99B9F2FBC8C7}" type="pres">
      <dgm:prSet presAssocID="{91D21060-821B-4E1C-8AA1-F1045758EC15}" presName="composite" presStyleCnt="0"/>
      <dgm:spPr/>
    </dgm:pt>
    <dgm:pt modelId="{CFEA2289-DE47-4D06-9A12-55804B191ADF}" type="pres">
      <dgm:prSet presAssocID="{91D21060-821B-4E1C-8AA1-F1045758EC1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6FD6AC4-FDE2-4EDA-A9AC-FDE9A9C4DD46}" type="pres">
      <dgm:prSet presAssocID="{91D21060-821B-4E1C-8AA1-F1045758EC15}" presName="desTx" presStyleLbl="alignAccFollowNode1" presStyleIdx="1" presStyleCnt="3">
        <dgm:presLayoutVars>
          <dgm:bulletEnabled val="1"/>
        </dgm:presLayoutVars>
      </dgm:prSet>
      <dgm:spPr/>
    </dgm:pt>
    <dgm:pt modelId="{73AB6F26-CEBE-4160-A8B5-45ACD44A6292}" type="pres">
      <dgm:prSet presAssocID="{C50F0604-1D23-4F6B-8BE0-8AA674ED653F}" presName="space" presStyleCnt="0"/>
      <dgm:spPr/>
    </dgm:pt>
    <dgm:pt modelId="{CFC4FFD9-E730-4DF3-AA9B-5C510A8EE8E6}" type="pres">
      <dgm:prSet presAssocID="{936E4522-04DE-4664-B29C-B205D0442906}" presName="composite" presStyleCnt="0"/>
      <dgm:spPr/>
    </dgm:pt>
    <dgm:pt modelId="{225BE711-25BA-4296-A916-900872D33568}" type="pres">
      <dgm:prSet presAssocID="{936E4522-04DE-4664-B29C-B205D044290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BA3492BC-49D8-4C52-B21B-49CC6D17356A}" type="pres">
      <dgm:prSet presAssocID="{936E4522-04DE-4664-B29C-B205D044290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B9A9F00-68AD-45F1-8500-20BF59FF7FB7}" type="presOf" srcId="{908752B2-0A40-4766-ACEE-08224274A849}" destId="{BA3492BC-49D8-4C52-B21B-49CC6D17356A}" srcOrd="0" destOrd="1" presId="urn:microsoft.com/office/officeart/2005/8/layout/hList1"/>
    <dgm:cxn modelId="{D5639F01-0C6C-456E-8F3D-EEBFB113A14E}" type="presOf" srcId="{CDC3B070-F39A-47DA-B8C2-4FFFBD1D32A2}" destId="{2E9732F4-E7D9-4156-B8E0-69000E28C5B4}" srcOrd="0" destOrd="0" presId="urn:microsoft.com/office/officeart/2005/8/layout/hList1"/>
    <dgm:cxn modelId="{BF857909-2938-4729-B5ED-D7877CC8E5D1}" type="presOf" srcId="{87E1F8A2-9AA2-4EFF-B969-58EBD8B3C50F}" destId="{38657625-1ED9-4F73-B83C-71982D2026D3}" srcOrd="0" destOrd="1" presId="urn:microsoft.com/office/officeart/2005/8/layout/hList1"/>
    <dgm:cxn modelId="{CAA0C727-D0E7-4A9C-82EC-611655705347}" srcId="{FD609823-DAEC-4DEF-95F9-589895ECB053}" destId="{936E4522-04DE-4664-B29C-B205D0442906}" srcOrd="2" destOrd="0" parTransId="{466A59E4-7251-404E-AF1E-308E8D15E2CA}" sibTransId="{7476A2B9-D562-4F0A-ADA5-25CA1765BA8E}"/>
    <dgm:cxn modelId="{205F5728-DF7E-4852-90CC-EACFFD808C35}" srcId="{936E4522-04DE-4664-B29C-B205D0442906}" destId="{536A11CE-0E08-443E-B623-39E6C1D1D688}" srcOrd="0" destOrd="0" parTransId="{8AB324E1-F39C-41B7-8005-09A9D22E4150}" sibTransId="{6B0BDEC7-65EA-4AB7-8CFF-B749E3260CB0}"/>
    <dgm:cxn modelId="{C705292C-D235-431A-93F8-7C384C6B30EE}" type="presOf" srcId="{5171F911-E3F8-46F8-9F7A-541E432AF834}" destId="{38657625-1ED9-4F73-B83C-71982D2026D3}" srcOrd="0" destOrd="0" presId="urn:microsoft.com/office/officeart/2005/8/layout/hList1"/>
    <dgm:cxn modelId="{C2BDE42C-5C78-4270-8A71-E6A2076D44CD}" type="presOf" srcId="{FD609823-DAEC-4DEF-95F9-589895ECB053}" destId="{72211927-E226-4CA8-B40B-F9C29E859861}" srcOrd="0" destOrd="0" presId="urn:microsoft.com/office/officeart/2005/8/layout/hList1"/>
    <dgm:cxn modelId="{A14A862E-FB5B-4B8A-B4E3-D4EBD3114AE1}" srcId="{91D21060-821B-4E1C-8AA1-F1045758EC15}" destId="{8741704B-3375-4086-AFB1-8C1D55DC3E82}" srcOrd="1" destOrd="0" parTransId="{87F94481-36AA-49E8-BEF4-203678AF4396}" sibTransId="{752C62E1-ACAD-416D-8CA0-4ED8AD1F3936}"/>
    <dgm:cxn modelId="{D64E5041-B47D-4168-B49D-9177C3EB4994}" type="presOf" srcId="{8741704B-3375-4086-AFB1-8C1D55DC3E82}" destId="{06FD6AC4-FDE2-4EDA-A9AC-FDE9A9C4DD46}" srcOrd="0" destOrd="1" presId="urn:microsoft.com/office/officeart/2005/8/layout/hList1"/>
    <dgm:cxn modelId="{48C99868-2211-4488-B4F4-F9E8588A8285}" srcId="{FD609823-DAEC-4DEF-95F9-589895ECB053}" destId="{CDC3B070-F39A-47DA-B8C2-4FFFBD1D32A2}" srcOrd="0" destOrd="0" parTransId="{C3FBD8F4-B083-4B81-8CAE-22001092D7FE}" sibTransId="{CE8EE908-34DA-44FF-8F70-9A79BA273C60}"/>
    <dgm:cxn modelId="{0DA02B6C-40E7-4FFD-BC0D-9C7717F6133A}" srcId="{91D21060-821B-4E1C-8AA1-F1045758EC15}" destId="{57911CE2-B368-4AB2-9308-51A39259B854}" srcOrd="0" destOrd="0" parTransId="{D094C503-5227-4DC3-AC29-3E738AAA1A49}" sibTransId="{721AA1B7-12C0-4365-948C-A28C2DD47042}"/>
    <dgm:cxn modelId="{BB39D277-AD8C-43DB-B9E6-972CD56115B8}" srcId="{91D21060-821B-4E1C-8AA1-F1045758EC15}" destId="{B8205C73-C9A8-44F5-B71F-F4783859C0C3}" srcOrd="2" destOrd="0" parTransId="{7BFA1402-491F-4880-BA84-D70793F38400}" sibTransId="{7C49739C-2A3E-4317-80F2-BCEF37BBD925}"/>
    <dgm:cxn modelId="{3F775C8B-7380-4E73-A643-023C6ACACF3D}" srcId="{936E4522-04DE-4664-B29C-B205D0442906}" destId="{908752B2-0A40-4766-ACEE-08224274A849}" srcOrd="1" destOrd="0" parTransId="{AAE7DF78-502E-43F6-B642-22EBDFA13814}" sibTransId="{B4922110-7ACC-485B-91B1-0692BA341950}"/>
    <dgm:cxn modelId="{66D76C9A-23A0-4C91-AC49-FE4CF1C72B86}" srcId="{CDC3B070-F39A-47DA-B8C2-4FFFBD1D32A2}" destId="{87E1F8A2-9AA2-4EFF-B969-58EBD8B3C50F}" srcOrd="1" destOrd="0" parTransId="{6BE2D213-E0B4-4AEE-BB7F-274A2F8891EE}" sibTransId="{E9AF31CF-2E71-437C-B55F-315B2E6867B2}"/>
    <dgm:cxn modelId="{A2BE61A3-3ACB-4638-8359-5FC8140E0A7C}" srcId="{FD609823-DAEC-4DEF-95F9-589895ECB053}" destId="{91D21060-821B-4E1C-8AA1-F1045758EC15}" srcOrd="1" destOrd="0" parTransId="{77BAC781-2855-4A6E-B748-69855A5B0D33}" sibTransId="{C50F0604-1D23-4F6B-8BE0-8AA674ED653F}"/>
    <dgm:cxn modelId="{34B920AA-D309-428B-A5A9-295CFE67E6F8}" type="presOf" srcId="{B8205C73-C9A8-44F5-B71F-F4783859C0C3}" destId="{06FD6AC4-FDE2-4EDA-A9AC-FDE9A9C4DD46}" srcOrd="0" destOrd="2" presId="urn:microsoft.com/office/officeart/2005/8/layout/hList1"/>
    <dgm:cxn modelId="{A55528AA-E20A-41CA-ABC3-309D23456312}" type="presOf" srcId="{91D21060-821B-4E1C-8AA1-F1045758EC15}" destId="{CFEA2289-DE47-4D06-9A12-55804B191ADF}" srcOrd="0" destOrd="0" presId="urn:microsoft.com/office/officeart/2005/8/layout/hList1"/>
    <dgm:cxn modelId="{42BE5BAB-5414-4ABC-8DDD-EAD1645EB3EB}" type="presOf" srcId="{936E4522-04DE-4664-B29C-B205D0442906}" destId="{225BE711-25BA-4296-A916-900872D33568}" srcOrd="0" destOrd="0" presId="urn:microsoft.com/office/officeart/2005/8/layout/hList1"/>
    <dgm:cxn modelId="{B062F3B2-8926-4C79-B48C-BFDB4C859048}" type="presOf" srcId="{536A11CE-0E08-443E-B623-39E6C1D1D688}" destId="{BA3492BC-49D8-4C52-B21B-49CC6D17356A}" srcOrd="0" destOrd="0" presId="urn:microsoft.com/office/officeart/2005/8/layout/hList1"/>
    <dgm:cxn modelId="{25900BCD-0C39-4201-BBF4-763303DD2D7D}" type="presOf" srcId="{57911CE2-B368-4AB2-9308-51A39259B854}" destId="{06FD6AC4-FDE2-4EDA-A9AC-FDE9A9C4DD46}" srcOrd="0" destOrd="0" presId="urn:microsoft.com/office/officeart/2005/8/layout/hList1"/>
    <dgm:cxn modelId="{2FCBB9DA-709B-4371-A9B5-07D059A53181}" srcId="{936E4522-04DE-4664-B29C-B205D0442906}" destId="{6B8AFE5B-35AD-4BFA-A4DA-3D26EF93812D}" srcOrd="2" destOrd="0" parTransId="{AF76B713-67BF-4A94-8426-7E8D65172B13}" sibTransId="{880C0E24-CEFD-4E8C-B244-C4BF54813C0A}"/>
    <dgm:cxn modelId="{B26422E5-02F5-4411-A1C6-F926822C4234}" type="presOf" srcId="{6B8AFE5B-35AD-4BFA-A4DA-3D26EF93812D}" destId="{BA3492BC-49D8-4C52-B21B-49CC6D17356A}" srcOrd="0" destOrd="2" presId="urn:microsoft.com/office/officeart/2005/8/layout/hList1"/>
    <dgm:cxn modelId="{C5C555ED-DF94-4594-9A5F-33D40D9C2896}" srcId="{CDC3B070-F39A-47DA-B8C2-4FFFBD1D32A2}" destId="{5171F911-E3F8-46F8-9F7A-541E432AF834}" srcOrd="0" destOrd="0" parTransId="{7B160DE6-EE6C-457F-9735-FE7E57D1A666}" sibTransId="{29A26A38-7B3A-4A5C-BA57-5FB67E37E413}"/>
    <dgm:cxn modelId="{D9071C17-524E-40BF-8726-DB341EF01854}" type="presParOf" srcId="{72211927-E226-4CA8-B40B-F9C29E859861}" destId="{7CF3DB3F-5894-4954-92B6-E074E2A18182}" srcOrd="0" destOrd="0" presId="urn:microsoft.com/office/officeart/2005/8/layout/hList1"/>
    <dgm:cxn modelId="{D342F2DF-E0DF-4D67-9E48-A3B025C856A1}" type="presParOf" srcId="{7CF3DB3F-5894-4954-92B6-E074E2A18182}" destId="{2E9732F4-E7D9-4156-B8E0-69000E28C5B4}" srcOrd="0" destOrd="0" presId="urn:microsoft.com/office/officeart/2005/8/layout/hList1"/>
    <dgm:cxn modelId="{1AD94EBA-2A69-4EC9-B18D-4BEFCACDBFB8}" type="presParOf" srcId="{7CF3DB3F-5894-4954-92B6-E074E2A18182}" destId="{38657625-1ED9-4F73-B83C-71982D2026D3}" srcOrd="1" destOrd="0" presId="urn:microsoft.com/office/officeart/2005/8/layout/hList1"/>
    <dgm:cxn modelId="{28B91A82-25B0-49CE-85AC-4C00AF1490EA}" type="presParOf" srcId="{72211927-E226-4CA8-B40B-F9C29E859861}" destId="{3015A1B9-3E25-47CE-A191-22369C080C45}" srcOrd="1" destOrd="0" presId="urn:microsoft.com/office/officeart/2005/8/layout/hList1"/>
    <dgm:cxn modelId="{E50726C8-7798-4D32-9E58-41247963A744}" type="presParOf" srcId="{72211927-E226-4CA8-B40B-F9C29E859861}" destId="{FDE19AEF-7FA2-41BF-844D-99B9F2FBC8C7}" srcOrd="2" destOrd="0" presId="urn:microsoft.com/office/officeart/2005/8/layout/hList1"/>
    <dgm:cxn modelId="{880392A3-3690-4925-ABDB-A863BAD22FD9}" type="presParOf" srcId="{FDE19AEF-7FA2-41BF-844D-99B9F2FBC8C7}" destId="{CFEA2289-DE47-4D06-9A12-55804B191ADF}" srcOrd="0" destOrd="0" presId="urn:microsoft.com/office/officeart/2005/8/layout/hList1"/>
    <dgm:cxn modelId="{C188C626-78DF-460C-A76F-CE5260CA6F83}" type="presParOf" srcId="{FDE19AEF-7FA2-41BF-844D-99B9F2FBC8C7}" destId="{06FD6AC4-FDE2-4EDA-A9AC-FDE9A9C4DD46}" srcOrd="1" destOrd="0" presId="urn:microsoft.com/office/officeart/2005/8/layout/hList1"/>
    <dgm:cxn modelId="{2414474C-4919-45B0-A330-8B0722165DF3}" type="presParOf" srcId="{72211927-E226-4CA8-B40B-F9C29E859861}" destId="{73AB6F26-CEBE-4160-A8B5-45ACD44A6292}" srcOrd="3" destOrd="0" presId="urn:microsoft.com/office/officeart/2005/8/layout/hList1"/>
    <dgm:cxn modelId="{A7927965-2727-481D-986C-8F2B1D3D15D6}" type="presParOf" srcId="{72211927-E226-4CA8-B40B-F9C29E859861}" destId="{CFC4FFD9-E730-4DF3-AA9B-5C510A8EE8E6}" srcOrd="4" destOrd="0" presId="urn:microsoft.com/office/officeart/2005/8/layout/hList1"/>
    <dgm:cxn modelId="{154E7B46-6F0C-4C1E-9B68-75858BE4E963}" type="presParOf" srcId="{CFC4FFD9-E730-4DF3-AA9B-5C510A8EE8E6}" destId="{225BE711-25BA-4296-A916-900872D33568}" srcOrd="0" destOrd="0" presId="urn:microsoft.com/office/officeart/2005/8/layout/hList1"/>
    <dgm:cxn modelId="{FFA9C806-A688-48F4-993C-20FC8C1D5C44}" type="presParOf" srcId="{CFC4FFD9-E730-4DF3-AA9B-5C510A8EE8E6}" destId="{BA3492BC-49D8-4C52-B21B-49CC6D1735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CB5886-4345-45D4-9C60-9EC49C22F7D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5FF508-FA3F-492B-BDC5-9E6E2DF86D88}">
      <dgm:prSet phldrT="[Text]"/>
      <dgm:spPr>
        <a:solidFill>
          <a:srgbClr val="80BC26"/>
        </a:solidFill>
      </dgm:spPr>
      <dgm:t>
        <a:bodyPr/>
        <a:lstStyle/>
        <a:p>
          <a:r>
            <a:rPr lang="en-GB" dirty="0"/>
            <a:t>Solution</a:t>
          </a:r>
        </a:p>
      </dgm:t>
    </dgm:pt>
    <dgm:pt modelId="{1F558122-1535-4332-B15B-9B44FBEF627F}" type="parTrans" cxnId="{BF6E8D7A-1BA7-498E-9421-1F1D9C266AC7}">
      <dgm:prSet/>
      <dgm:spPr/>
      <dgm:t>
        <a:bodyPr/>
        <a:lstStyle/>
        <a:p>
          <a:endParaRPr lang="en-GB"/>
        </a:p>
      </dgm:t>
    </dgm:pt>
    <dgm:pt modelId="{6F40E9C1-A6B5-443C-B342-101F3C24FE82}" type="sibTrans" cxnId="{BF6E8D7A-1BA7-498E-9421-1F1D9C266AC7}">
      <dgm:prSet/>
      <dgm:spPr/>
      <dgm:t>
        <a:bodyPr/>
        <a:lstStyle/>
        <a:p>
          <a:endParaRPr lang="en-GB"/>
        </a:p>
      </dgm:t>
    </dgm:pt>
    <dgm:pt modelId="{96600503-8876-4B49-9614-E3DAB9D2B14D}">
      <dgm:prSet phldrT="[Text]" custT="1"/>
      <dgm:spPr>
        <a:ln>
          <a:solidFill>
            <a:srgbClr val="80BC26"/>
          </a:solidFill>
        </a:ln>
      </dgm:spPr>
      <dgm:t>
        <a:bodyPr/>
        <a:lstStyle/>
        <a:p>
          <a:r>
            <a:rPr lang="en-GB" sz="1900" kern="1200" dirty="0"/>
            <a:t>The DCC has found that its own internal Remedy Systems </a:t>
          </a:r>
          <a:r>
            <a:rPr lang="en-GB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already holds the </a:t>
          </a:r>
          <a:r>
            <a:rPr lang="en-GB" sz="1900" kern="1200" dirty="0"/>
            <a:t>required data to report on Incident Categories 3, 4 and 5</a:t>
          </a:r>
        </a:p>
      </dgm:t>
    </dgm:pt>
    <dgm:pt modelId="{1EF0B013-0F23-476A-851E-7FB32577C434}" type="parTrans" cxnId="{4DBD1CB2-36E5-46E8-9E2E-206182B25877}">
      <dgm:prSet/>
      <dgm:spPr/>
      <dgm:t>
        <a:bodyPr/>
        <a:lstStyle/>
        <a:p>
          <a:endParaRPr lang="en-GB"/>
        </a:p>
      </dgm:t>
    </dgm:pt>
    <dgm:pt modelId="{33342A95-9686-43C7-8551-1DF624614562}" type="sibTrans" cxnId="{4DBD1CB2-36E5-46E8-9E2E-206182B25877}">
      <dgm:prSet/>
      <dgm:spPr/>
      <dgm:t>
        <a:bodyPr/>
        <a:lstStyle/>
        <a:p>
          <a:endParaRPr lang="en-GB"/>
        </a:p>
      </dgm:t>
    </dgm:pt>
    <dgm:pt modelId="{4D0FE019-71F8-47A9-9AED-F8A468418FF9}">
      <dgm:prSet phldrT="[Text]"/>
      <dgm:spPr>
        <a:solidFill>
          <a:srgbClr val="80BC26"/>
        </a:solidFill>
      </dgm:spPr>
      <dgm:t>
        <a:bodyPr/>
        <a:lstStyle/>
        <a:p>
          <a:r>
            <a:rPr lang="en-GB" dirty="0"/>
            <a:t>Impacts</a:t>
          </a:r>
        </a:p>
      </dgm:t>
    </dgm:pt>
    <dgm:pt modelId="{F152A587-7BAD-485C-9F29-FF539671B813}" type="parTrans" cxnId="{B8F182A1-80D9-4B4F-BF43-AEEA1C547789}">
      <dgm:prSet/>
      <dgm:spPr/>
      <dgm:t>
        <a:bodyPr/>
        <a:lstStyle/>
        <a:p>
          <a:endParaRPr lang="en-GB"/>
        </a:p>
      </dgm:t>
    </dgm:pt>
    <dgm:pt modelId="{BBF3F3FB-FC61-46F1-B5E5-E23D99E23B59}" type="sibTrans" cxnId="{B8F182A1-80D9-4B4F-BF43-AEEA1C547789}">
      <dgm:prSet/>
      <dgm:spPr/>
      <dgm:t>
        <a:bodyPr/>
        <a:lstStyle/>
        <a:p>
          <a:endParaRPr lang="en-GB"/>
        </a:p>
      </dgm:t>
    </dgm:pt>
    <dgm:pt modelId="{3AC552B2-B9B8-4629-B872-1FCE06C60F1E}">
      <dgm:prSet phldrT="[Text]"/>
      <dgm:spPr>
        <a:ln>
          <a:solidFill>
            <a:srgbClr val="80BC26"/>
          </a:solidFill>
        </a:ln>
      </dgm:spPr>
      <dgm:t>
        <a:bodyPr/>
        <a:lstStyle/>
        <a:p>
          <a:r>
            <a:rPr lang="en-GB" dirty="0"/>
            <a:t>Cost: £100,000</a:t>
          </a:r>
        </a:p>
      </dgm:t>
    </dgm:pt>
    <dgm:pt modelId="{2950CDA7-2AC2-49E2-A978-002FF1EF28C2}" type="parTrans" cxnId="{BE949D31-38E1-41ED-862F-62221F5D49F2}">
      <dgm:prSet/>
      <dgm:spPr/>
      <dgm:t>
        <a:bodyPr/>
        <a:lstStyle/>
        <a:p>
          <a:endParaRPr lang="en-GB"/>
        </a:p>
      </dgm:t>
    </dgm:pt>
    <dgm:pt modelId="{BD5960C5-7239-4BFB-B3A6-21D3BB46E617}" type="sibTrans" cxnId="{BE949D31-38E1-41ED-862F-62221F5D49F2}">
      <dgm:prSet/>
      <dgm:spPr/>
      <dgm:t>
        <a:bodyPr/>
        <a:lstStyle/>
        <a:p>
          <a:endParaRPr lang="en-GB"/>
        </a:p>
      </dgm:t>
    </dgm:pt>
    <dgm:pt modelId="{8343AF3C-F03A-445E-918B-007FF3978880}">
      <dgm:prSet/>
      <dgm:spPr/>
      <dgm:t>
        <a:bodyPr/>
        <a:lstStyle/>
        <a:p>
          <a:r>
            <a:rPr lang="en-GB" sz="1900" kern="1200" dirty="0"/>
            <a:t>The subsequent reporting will be produced by the DCC TOC</a:t>
          </a:r>
        </a:p>
      </dgm:t>
    </dgm:pt>
    <dgm:pt modelId="{CD6D360A-E631-4E09-89AF-5AD7BEC66940}" type="parTrans" cxnId="{AFBC8BF3-497B-4F20-9844-90DB54C18838}">
      <dgm:prSet/>
      <dgm:spPr/>
      <dgm:t>
        <a:bodyPr/>
        <a:lstStyle/>
        <a:p>
          <a:endParaRPr lang="en-GB"/>
        </a:p>
      </dgm:t>
    </dgm:pt>
    <dgm:pt modelId="{4C9D0BEC-8064-48EC-A0F5-47AD77BAFE2D}" type="sibTrans" cxnId="{AFBC8BF3-497B-4F20-9844-90DB54C18838}">
      <dgm:prSet/>
      <dgm:spPr/>
      <dgm:t>
        <a:bodyPr/>
        <a:lstStyle/>
        <a:p>
          <a:endParaRPr lang="en-GB"/>
        </a:p>
      </dgm:t>
    </dgm:pt>
    <dgm:pt modelId="{8C6504E4-F194-453A-B272-4A4635324781}">
      <dgm:prSet/>
      <dgm:spPr/>
      <dgm:t>
        <a:bodyPr/>
        <a:lstStyle/>
        <a:p>
          <a:r>
            <a:rPr lang="en-GB" sz="1900" kern="1200" dirty="0"/>
            <a:t>The Working Group agreed this will meet the business requirement recommended by the OMR</a:t>
          </a:r>
        </a:p>
      </dgm:t>
    </dgm:pt>
    <dgm:pt modelId="{62B79D4C-5A48-44E6-B176-8901124611BE}" type="parTrans" cxnId="{31B0979A-384E-47A8-8F7F-348C0E9D7AB1}">
      <dgm:prSet/>
      <dgm:spPr/>
      <dgm:t>
        <a:bodyPr/>
        <a:lstStyle/>
        <a:p>
          <a:endParaRPr lang="en-GB"/>
        </a:p>
      </dgm:t>
    </dgm:pt>
    <dgm:pt modelId="{A9157209-980E-4FA3-B0BA-08B7ED4AA4D1}" type="sibTrans" cxnId="{31B0979A-384E-47A8-8F7F-348C0E9D7AB1}">
      <dgm:prSet/>
      <dgm:spPr/>
      <dgm:t>
        <a:bodyPr/>
        <a:lstStyle/>
        <a:p>
          <a:endParaRPr lang="en-GB"/>
        </a:p>
      </dgm:t>
    </dgm:pt>
    <dgm:pt modelId="{CD7161B2-7CBD-4B31-9F96-4EE2B711A48A}">
      <dgm:prSet phldrT="[Text]"/>
      <dgm:spPr>
        <a:ln>
          <a:solidFill>
            <a:srgbClr val="80BC26"/>
          </a:solidFill>
        </a:ln>
      </dgm:spPr>
      <dgm:t>
        <a:bodyPr/>
        <a:lstStyle/>
        <a:p>
          <a:r>
            <a:rPr lang="en-GB" dirty="0"/>
            <a:t>This solution </a:t>
          </a:r>
          <a:r>
            <a:rPr lang="en-GB" b="1" dirty="0"/>
            <a:t>will not </a:t>
          </a:r>
          <a:r>
            <a:rPr lang="en-GB" dirty="0"/>
            <a:t>require any Service Provider contract renegotiation</a:t>
          </a:r>
        </a:p>
      </dgm:t>
    </dgm:pt>
    <dgm:pt modelId="{4B8AEC56-76EF-4EF8-836C-FABD0BA3DC8F}" type="parTrans" cxnId="{EE7449A4-6581-4341-AF0B-DB29B584000A}">
      <dgm:prSet/>
      <dgm:spPr/>
      <dgm:t>
        <a:bodyPr/>
        <a:lstStyle/>
        <a:p>
          <a:endParaRPr lang="en-GB"/>
        </a:p>
      </dgm:t>
    </dgm:pt>
    <dgm:pt modelId="{5E19B1B0-E666-4883-BFFE-9A312D2EA874}" type="sibTrans" cxnId="{EE7449A4-6581-4341-AF0B-DB29B584000A}">
      <dgm:prSet/>
      <dgm:spPr/>
      <dgm:t>
        <a:bodyPr/>
        <a:lstStyle/>
        <a:p>
          <a:endParaRPr lang="en-GB"/>
        </a:p>
      </dgm:t>
    </dgm:pt>
    <dgm:pt modelId="{E6A68C11-7043-41E5-8F58-B4594CE932A0}">
      <dgm:prSet phldrT="[Text]"/>
      <dgm:spPr>
        <a:ln>
          <a:solidFill>
            <a:srgbClr val="80BC26"/>
          </a:solidFill>
        </a:ln>
      </dgm:spPr>
      <dgm:t>
        <a:bodyPr/>
        <a:lstStyle/>
        <a:p>
          <a:r>
            <a:rPr lang="en-GB" dirty="0"/>
            <a:t>This data will not be validated by the Service Providers, but it provides a more cost-effective solution and one with a shorter DCC lead-time</a:t>
          </a:r>
        </a:p>
      </dgm:t>
    </dgm:pt>
    <dgm:pt modelId="{6890F7BD-BAAA-4E01-B523-6AFB8476027A}" type="parTrans" cxnId="{230BFE89-A100-4513-9F1C-D9FBD0A682B0}">
      <dgm:prSet/>
      <dgm:spPr/>
    </dgm:pt>
    <dgm:pt modelId="{DA384C98-B2A8-4B3A-9B58-769839E0B3F7}" type="sibTrans" cxnId="{230BFE89-A100-4513-9F1C-D9FBD0A682B0}">
      <dgm:prSet/>
      <dgm:spPr/>
    </dgm:pt>
    <dgm:pt modelId="{2863A559-C8C1-4886-A4DC-C7E3703A66D1}" type="pres">
      <dgm:prSet presAssocID="{4DCB5886-4345-45D4-9C60-9EC49C22F7D5}" presName="linear" presStyleCnt="0">
        <dgm:presLayoutVars>
          <dgm:dir/>
          <dgm:animLvl val="lvl"/>
          <dgm:resizeHandles val="exact"/>
        </dgm:presLayoutVars>
      </dgm:prSet>
      <dgm:spPr/>
    </dgm:pt>
    <dgm:pt modelId="{87BBA531-BC5F-49F7-8C72-64116118B7D6}" type="pres">
      <dgm:prSet presAssocID="{C35FF508-FA3F-492B-BDC5-9E6E2DF86D88}" presName="parentLin" presStyleCnt="0"/>
      <dgm:spPr/>
    </dgm:pt>
    <dgm:pt modelId="{199BCE83-6471-4F67-ABCC-DB5823B6298D}" type="pres">
      <dgm:prSet presAssocID="{C35FF508-FA3F-492B-BDC5-9E6E2DF86D88}" presName="parentLeftMargin" presStyleLbl="node1" presStyleIdx="0" presStyleCnt="2"/>
      <dgm:spPr/>
    </dgm:pt>
    <dgm:pt modelId="{F59888C7-3EE1-4CD6-A3B9-3C6C55807948}" type="pres">
      <dgm:prSet presAssocID="{C35FF508-FA3F-492B-BDC5-9E6E2DF86D8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4F9700-9335-4CEE-9F99-23D83EF99F83}" type="pres">
      <dgm:prSet presAssocID="{C35FF508-FA3F-492B-BDC5-9E6E2DF86D88}" presName="negativeSpace" presStyleCnt="0"/>
      <dgm:spPr/>
    </dgm:pt>
    <dgm:pt modelId="{FAF4F6DD-8146-484F-8D08-125090566C35}" type="pres">
      <dgm:prSet presAssocID="{C35FF508-FA3F-492B-BDC5-9E6E2DF86D88}" presName="childText" presStyleLbl="conFgAcc1" presStyleIdx="0" presStyleCnt="2">
        <dgm:presLayoutVars>
          <dgm:bulletEnabled val="1"/>
        </dgm:presLayoutVars>
      </dgm:prSet>
      <dgm:spPr/>
    </dgm:pt>
    <dgm:pt modelId="{5D30C9D6-39CA-44F5-B153-6A716FC18598}" type="pres">
      <dgm:prSet presAssocID="{6F40E9C1-A6B5-443C-B342-101F3C24FE82}" presName="spaceBetweenRectangles" presStyleCnt="0"/>
      <dgm:spPr/>
    </dgm:pt>
    <dgm:pt modelId="{B4FDF272-CBC8-4E4F-8409-6A1E9CC6D751}" type="pres">
      <dgm:prSet presAssocID="{4D0FE019-71F8-47A9-9AED-F8A468418FF9}" presName="parentLin" presStyleCnt="0"/>
      <dgm:spPr/>
    </dgm:pt>
    <dgm:pt modelId="{6483E39F-1703-4320-891F-ED4E0686CCB1}" type="pres">
      <dgm:prSet presAssocID="{4D0FE019-71F8-47A9-9AED-F8A468418FF9}" presName="parentLeftMargin" presStyleLbl="node1" presStyleIdx="0" presStyleCnt="2"/>
      <dgm:spPr/>
    </dgm:pt>
    <dgm:pt modelId="{DDBC0747-FB7F-4776-AFBD-F6519B839213}" type="pres">
      <dgm:prSet presAssocID="{4D0FE019-71F8-47A9-9AED-F8A468418FF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2BF6845-893B-4CB5-AC56-77F5B0D89E0D}" type="pres">
      <dgm:prSet presAssocID="{4D0FE019-71F8-47A9-9AED-F8A468418FF9}" presName="negativeSpace" presStyleCnt="0"/>
      <dgm:spPr/>
    </dgm:pt>
    <dgm:pt modelId="{A44B8D4A-DE0B-4998-BC14-65F765BEAB4F}" type="pres">
      <dgm:prSet presAssocID="{4D0FE019-71F8-47A9-9AED-F8A468418FF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8C33E18-FFDB-4A37-9AB9-121C97871138}" type="presOf" srcId="{C35FF508-FA3F-492B-BDC5-9E6E2DF86D88}" destId="{F59888C7-3EE1-4CD6-A3B9-3C6C55807948}" srcOrd="1" destOrd="0" presId="urn:microsoft.com/office/officeart/2005/8/layout/list1"/>
    <dgm:cxn modelId="{BE949D31-38E1-41ED-862F-62221F5D49F2}" srcId="{4D0FE019-71F8-47A9-9AED-F8A468418FF9}" destId="{3AC552B2-B9B8-4629-B872-1FCE06C60F1E}" srcOrd="0" destOrd="0" parTransId="{2950CDA7-2AC2-49E2-A978-002FF1EF28C2}" sibTransId="{BD5960C5-7239-4BFB-B3A6-21D3BB46E617}"/>
    <dgm:cxn modelId="{3918DC69-5F30-4F94-8563-A811E7C73F13}" type="presOf" srcId="{8343AF3C-F03A-445E-918B-007FF3978880}" destId="{FAF4F6DD-8146-484F-8D08-125090566C35}" srcOrd="0" destOrd="1" presId="urn:microsoft.com/office/officeart/2005/8/layout/list1"/>
    <dgm:cxn modelId="{BF6E8D7A-1BA7-498E-9421-1F1D9C266AC7}" srcId="{4DCB5886-4345-45D4-9C60-9EC49C22F7D5}" destId="{C35FF508-FA3F-492B-BDC5-9E6E2DF86D88}" srcOrd="0" destOrd="0" parTransId="{1F558122-1535-4332-B15B-9B44FBEF627F}" sibTransId="{6F40E9C1-A6B5-443C-B342-101F3C24FE82}"/>
    <dgm:cxn modelId="{C52BBC80-B68F-4126-A584-9F72A09DB70B}" type="presOf" srcId="{4DCB5886-4345-45D4-9C60-9EC49C22F7D5}" destId="{2863A559-C8C1-4886-A4DC-C7E3703A66D1}" srcOrd="0" destOrd="0" presId="urn:microsoft.com/office/officeart/2005/8/layout/list1"/>
    <dgm:cxn modelId="{8D597587-5700-4FD1-980A-7CE585EF19F7}" type="presOf" srcId="{C35FF508-FA3F-492B-BDC5-9E6E2DF86D88}" destId="{199BCE83-6471-4F67-ABCC-DB5823B6298D}" srcOrd="0" destOrd="0" presId="urn:microsoft.com/office/officeart/2005/8/layout/list1"/>
    <dgm:cxn modelId="{230BFE89-A100-4513-9F1C-D9FBD0A682B0}" srcId="{4D0FE019-71F8-47A9-9AED-F8A468418FF9}" destId="{E6A68C11-7043-41E5-8F58-B4594CE932A0}" srcOrd="1" destOrd="0" parTransId="{6890F7BD-BAAA-4E01-B523-6AFB8476027A}" sibTransId="{DA384C98-B2A8-4B3A-9B58-769839E0B3F7}"/>
    <dgm:cxn modelId="{B6C8AB8B-B26B-4D86-AFFA-967C9FBB5E75}" type="presOf" srcId="{8C6504E4-F194-453A-B272-4A4635324781}" destId="{FAF4F6DD-8146-484F-8D08-125090566C35}" srcOrd="0" destOrd="2" presId="urn:microsoft.com/office/officeart/2005/8/layout/list1"/>
    <dgm:cxn modelId="{26D51F94-4BF8-4BD5-807A-F8831C226918}" type="presOf" srcId="{4D0FE019-71F8-47A9-9AED-F8A468418FF9}" destId="{6483E39F-1703-4320-891F-ED4E0686CCB1}" srcOrd="0" destOrd="0" presId="urn:microsoft.com/office/officeart/2005/8/layout/list1"/>
    <dgm:cxn modelId="{31B0979A-384E-47A8-8F7F-348C0E9D7AB1}" srcId="{C35FF508-FA3F-492B-BDC5-9E6E2DF86D88}" destId="{8C6504E4-F194-453A-B272-4A4635324781}" srcOrd="2" destOrd="0" parTransId="{62B79D4C-5A48-44E6-B176-8901124611BE}" sibTransId="{A9157209-980E-4FA3-B0BA-08B7ED4AA4D1}"/>
    <dgm:cxn modelId="{DA4AC4A0-8FD2-48CF-B0E4-2447772A608C}" type="presOf" srcId="{4D0FE019-71F8-47A9-9AED-F8A468418FF9}" destId="{DDBC0747-FB7F-4776-AFBD-F6519B839213}" srcOrd="1" destOrd="0" presId="urn:microsoft.com/office/officeart/2005/8/layout/list1"/>
    <dgm:cxn modelId="{B8F182A1-80D9-4B4F-BF43-AEEA1C547789}" srcId="{4DCB5886-4345-45D4-9C60-9EC49C22F7D5}" destId="{4D0FE019-71F8-47A9-9AED-F8A468418FF9}" srcOrd="1" destOrd="0" parTransId="{F152A587-7BAD-485C-9F29-FF539671B813}" sibTransId="{BBF3F3FB-FC61-46F1-B5E5-E23D99E23B59}"/>
    <dgm:cxn modelId="{EE7449A4-6581-4341-AF0B-DB29B584000A}" srcId="{4D0FE019-71F8-47A9-9AED-F8A468418FF9}" destId="{CD7161B2-7CBD-4B31-9F96-4EE2B711A48A}" srcOrd="2" destOrd="0" parTransId="{4B8AEC56-76EF-4EF8-836C-FABD0BA3DC8F}" sibTransId="{5E19B1B0-E666-4883-BFFE-9A312D2EA874}"/>
    <dgm:cxn modelId="{4DBD1CB2-36E5-46E8-9E2E-206182B25877}" srcId="{C35FF508-FA3F-492B-BDC5-9E6E2DF86D88}" destId="{96600503-8876-4B49-9614-E3DAB9D2B14D}" srcOrd="0" destOrd="0" parTransId="{1EF0B013-0F23-476A-851E-7FB32577C434}" sibTransId="{33342A95-9686-43C7-8551-1DF624614562}"/>
    <dgm:cxn modelId="{AE592EBE-AACC-441F-865B-DEB4DB62624F}" type="presOf" srcId="{E6A68C11-7043-41E5-8F58-B4594CE932A0}" destId="{A44B8D4A-DE0B-4998-BC14-65F765BEAB4F}" srcOrd="0" destOrd="1" presId="urn:microsoft.com/office/officeart/2005/8/layout/list1"/>
    <dgm:cxn modelId="{21001BD3-0E30-4418-9A6D-8EA988752562}" type="presOf" srcId="{CD7161B2-7CBD-4B31-9F96-4EE2B711A48A}" destId="{A44B8D4A-DE0B-4998-BC14-65F765BEAB4F}" srcOrd="0" destOrd="2" presId="urn:microsoft.com/office/officeart/2005/8/layout/list1"/>
    <dgm:cxn modelId="{F6642BDC-30E9-44FA-9B93-B848A9E82B9D}" type="presOf" srcId="{3AC552B2-B9B8-4629-B872-1FCE06C60F1E}" destId="{A44B8D4A-DE0B-4998-BC14-65F765BEAB4F}" srcOrd="0" destOrd="0" presId="urn:microsoft.com/office/officeart/2005/8/layout/list1"/>
    <dgm:cxn modelId="{826296ED-F4D4-4D1F-98E2-BE2F71178854}" type="presOf" srcId="{96600503-8876-4B49-9614-E3DAB9D2B14D}" destId="{FAF4F6DD-8146-484F-8D08-125090566C35}" srcOrd="0" destOrd="0" presId="urn:microsoft.com/office/officeart/2005/8/layout/list1"/>
    <dgm:cxn modelId="{AFBC8BF3-497B-4F20-9844-90DB54C18838}" srcId="{C35FF508-FA3F-492B-BDC5-9E6E2DF86D88}" destId="{8343AF3C-F03A-445E-918B-007FF3978880}" srcOrd="1" destOrd="0" parTransId="{CD6D360A-E631-4E09-89AF-5AD7BEC66940}" sibTransId="{4C9D0BEC-8064-48EC-A0F5-47AD77BAFE2D}"/>
    <dgm:cxn modelId="{6A8D7F1C-CBF6-4ACC-9E6E-956D9FFF0DD7}" type="presParOf" srcId="{2863A559-C8C1-4886-A4DC-C7E3703A66D1}" destId="{87BBA531-BC5F-49F7-8C72-64116118B7D6}" srcOrd="0" destOrd="0" presId="urn:microsoft.com/office/officeart/2005/8/layout/list1"/>
    <dgm:cxn modelId="{EBA58981-8543-450A-AAF5-2C1394137639}" type="presParOf" srcId="{87BBA531-BC5F-49F7-8C72-64116118B7D6}" destId="{199BCE83-6471-4F67-ABCC-DB5823B6298D}" srcOrd="0" destOrd="0" presId="urn:microsoft.com/office/officeart/2005/8/layout/list1"/>
    <dgm:cxn modelId="{D4E72BCB-AA1D-4139-94B6-151E404D0C6A}" type="presParOf" srcId="{87BBA531-BC5F-49F7-8C72-64116118B7D6}" destId="{F59888C7-3EE1-4CD6-A3B9-3C6C55807948}" srcOrd="1" destOrd="0" presId="urn:microsoft.com/office/officeart/2005/8/layout/list1"/>
    <dgm:cxn modelId="{30A642CC-5F21-4C89-A6F7-ED663AFAEB77}" type="presParOf" srcId="{2863A559-C8C1-4886-A4DC-C7E3703A66D1}" destId="{FA4F9700-9335-4CEE-9F99-23D83EF99F83}" srcOrd="1" destOrd="0" presId="urn:microsoft.com/office/officeart/2005/8/layout/list1"/>
    <dgm:cxn modelId="{D8D6007F-0660-4B33-B033-C422957166A7}" type="presParOf" srcId="{2863A559-C8C1-4886-A4DC-C7E3703A66D1}" destId="{FAF4F6DD-8146-484F-8D08-125090566C35}" srcOrd="2" destOrd="0" presId="urn:microsoft.com/office/officeart/2005/8/layout/list1"/>
    <dgm:cxn modelId="{A3196920-76B9-4CD1-862D-652A5319F4F6}" type="presParOf" srcId="{2863A559-C8C1-4886-A4DC-C7E3703A66D1}" destId="{5D30C9D6-39CA-44F5-B153-6A716FC18598}" srcOrd="3" destOrd="0" presId="urn:microsoft.com/office/officeart/2005/8/layout/list1"/>
    <dgm:cxn modelId="{C17CE5B4-02E5-4C47-BBFA-37AFAB932E8C}" type="presParOf" srcId="{2863A559-C8C1-4886-A4DC-C7E3703A66D1}" destId="{B4FDF272-CBC8-4E4F-8409-6A1E9CC6D751}" srcOrd="4" destOrd="0" presId="urn:microsoft.com/office/officeart/2005/8/layout/list1"/>
    <dgm:cxn modelId="{865ED02F-0436-4740-9472-2D5D06DBC9AA}" type="presParOf" srcId="{B4FDF272-CBC8-4E4F-8409-6A1E9CC6D751}" destId="{6483E39F-1703-4320-891F-ED4E0686CCB1}" srcOrd="0" destOrd="0" presId="urn:microsoft.com/office/officeart/2005/8/layout/list1"/>
    <dgm:cxn modelId="{123C307F-17E2-4EC2-B3AF-3C9C057AC991}" type="presParOf" srcId="{B4FDF272-CBC8-4E4F-8409-6A1E9CC6D751}" destId="{DDBC0747-FB7F-4776-AFBD-F6519B839213}" srcOrd="1" destOrd="0" presId="urn:microsoft.com/office/officeart/2005/8/layout/list1"/>
    <dgm:cxn modelId="{02A5550E-64B7-4488-A7E7-96722A7DFBF4}" type="presParOf" srcId="{2863A559-C8C1-4886-A4DC-C7E3703A66D1}" destId="{B2BF6845-893B-4CB5-AC56-77F5B0D89E0D}" srcOrd="5" destOrd="0" presId="urn:microsoft.com/office/officeart/2005/8/layout/list1"/>
    <dgm:cxn modelId="{3C3625BF-98F5-4966-93E4-51BA08A8759B}" type="presParOf" srcId="{2863A559-C8C1-4886-A4DC-C7E3703A66D1}" destId="{A44B8D4A-DE0B-4998-BC14-65F765BEAB4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CB5886-4345-45D4-9C60-9EC49C22F7D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35FF508-FA3F-492B-BDC5-9E6E2DF86D88}">
      <dgm:prSet phldrT="[Text]"/>
      <dgm:spPr>
        <a:solidFill>
          <a:srgbClr val="80BC26"/>
        </a:solidFill>
      </dgm:spPr>
      <dgm:t>
        <a:bodyPr/>
        <a:lstStyle/>
        <a:p>
          <a:r>
            <a:rPr lang="en-GB" dirty="0"/>
            <a:t>Current SLA</a:t>
          </a:r>
        </a:p>
      </dgm:t>
    </dgm:pt>
    <dgm:pt modelId="{1F558122-1535-4332-B15B-9B44FBEF627F}" type="parTrans" cxnId="{BF6E8D7A-1BA7-498E-9421-1F1D9C266AC7}">
      <dgm:prSet/>
      <dgm:spPr/>
      <dgm:t>
        <a:bodyPr/>
        <a:lstStyle/>
        <a:p>
          <a:endParaRPr lang="en-GB"/>
        </a:p>
      </dgm:t>
    </dgm:pt>
    <dgm:pt modelId="{6F40E9C1-A6B5-443C-B342-101F3C24FE82}" type="sibTrans" cxnId="{BF6E8D7A-1BA7-498E-9421-1F1D9C266AC7}">
      <dgm:prSet/>
      <dgm:spPr/>
      <dgm:t>
        <a:bodyPr/>
        <a:lstStyle/>
        <a:p>
          <a:endParaRPr lang="en-GB"/>
        </a:p>
      </dgm:t>
    </dgm:pt>
    <dgm:pt modelId="{96600503-8876-4B49-9614-E3DAB9D2B14D}">
      <dgm:prSet phldrT="[Text]"/>
      <dgm:spPr>
        <a:ln>
          <a:solidFill>
            <a:srgbClr val="80BC26"/>
          </a:solidFill>
        </a:ln>
      </dgm:spPr>
      <dgm:t>
        <a:bodyPr/>
        <a:lstStyle/>
        <a:p>
          <a:r>
            <a:rPr lang="en-GB" dirty="0"/>
            <a:t>The DCC currently produces the PMR 25 working days from the end of the measurement reporting period</a:t>
          </a:r>
        </a:p>
      </dgm:t>
    </dgm:pt>
    <dgm:pt modelId="{1EF0B013-0F23-476A-851E-7FB32577C434}" type="parTrans" cxnId="{4DBD1CB2-36E5-46E8-9E2E-206182B25877}">
      <dgm:prSet/>
      <dgm:spPr/>
      <dgm:t>
        <a:bodyPr/>
        <a:lstStyle/>
        <a:p>
          <a:endParaRPr lang="en-GB"/>
        </a:p>
      </dgm:t>
    </dgm:pt>
    <dgm:pt modelId="{33342A95-9686-43C7-8551-1DF624614562}" type="sibTrans" cxnId="{4DBD1CB2-36E5-46E8-9E2E-206182B25877}">
      <dgm:prSet/>
      <dgm:spPr/>
      <dgm:t>
        <a:bodyPr/>
        <a:lstStyle/>
        <a:p>
          <a:endParaRPr lang="en-GB"/>
        </a:p>
      </dgm:t>
    </dgm:pt>
    <dgm:pt modelId="{4D0FE019-71F8-47A9-9AED-F8A468418FF9}">
      <dgm:prSet phldrT="[Text]"/>
      <dgm:spPr>
        <a:solidFill>
          <a:srgbClr val="80BC26"/>
        </a:solidFill>
      </dgm:spPr>
      <dgm:t>
        <a:bodyPr/>
        <a:lstStyle/>
        <a:p>
          <a:r>
            <a:rPr lang="en-GB" dirty="0"/>
            <a:t>Solution</a:t>
          </a:r>
        </a:p>
      </dgm:t>
    </dgm:pt>
    <dgm:pt modelId="{F152A587-7BAD-485C-9F29-FF539671B813}" type="parTrans" cxnId="{B8F182A1-80D9-4B4F-BF43-AEEA1C547789}">
      <dgm:prSet/>
      <dgm:spPr/>
      <dgm:t>
        <a:bodyPr/>
        <a:lstStyle/>
        <a:p>
          <a:endParaRPr lang="en-GB"/>
        </a:p>
      </dgm:t>
    </dgm:pt>
    <dgm:pt modelId="{BBF3F3FB-FC61-46F1-B5E5-E23D99E23B59}" type="sibTrans" cxnId="{B8F182A1-80D9-4B4F-BF43-AEEA1C547789}">
      <dgm:prSet/>
      <dgm:spPr/>
      <dgm:t>
        <a:bodyPr/>
        <a:lstStyle/>
        <a:p>
          <a:endParaRPr lang="en-GB"/>
        </a:p>
      </dgm:t>
    </dgm:pt>
    <dgm:pt modelId="{E38311C9-059D-4C91-901D-6EDA99C659E0}">
      <dgm:prSet phldrT="[Text]"/>
      <dgm:spPr>
        <a:ln>
          <a:solidFill>
            <a:srgbClr val="80BC26"/>
          </a:solidFill>
        </a:ln>
      </dgm:spPr>
      <dgm:t>
        <a:bodyPr/>
        <a:lstStyle/>
        <a:p>
          <a:r>
            <a:rPr lang="en-GB" dirty="0"/>
            <a:t>It is not possible for the DCC to reduce this to 10 working days as required in the SEC</a:t>
          </a:r>
        </a:p>
      </dgm:t>
    </dgm:pt>
    <dgm:pt modelId="{FC0D3AF6-D534-474E-A060-DDD5A53EE178}" type="parTrans" cxnId="{B0FB520B-78C9-41C2-8013-65C426EACC31}">
      <dgm:prSet/>
      <dgm:spPr/>
      <dgm:t>
        <a:bodyPr/>
        <a:lstStyle/>
        <a:p>
          <a:endParaRPr lang="en-GB"/>
        </a:p>
      </dgm:t>
    </dgm:pt>
    <dgm:pt modelId="{82044904-90DE-4CCF-BF79-A3A221F561EC}" type="sibTrans" cxnId="{B0FB520B-78C9-41C2-8013-65C426EACC31}">
      <dgm:prSet/>
      <dgm:spPr/>
      <dgm:t>
        <a:bodyPr/>
        <a:lstStyle/>
        <a:p>
          <a:endParaRPr lang="en-GB"/>
        </a:p>
      </dgm:t>
    </dgm:pt>
    <dgm:pt modelId="{80CB89D6-F56C-4389-AE2F-4BA283A557A0}">
      <dgm:prSet phldrT="[Text]" custT="1"/>
      <dgm:spPr>
        <a:ln>
          <a:solidFill>
            <a:srgbClr val="80BC26"/>
          </a:solidFill>
        </a:ln>
      </dgm:spPr>
      <dgm:t>
        <a:bodyPr/>
        <a:lstStyle/>
        <a:p>
          <a:r>
            <a:rPr lang="en-GB" sz="2200" kern="1200" dirty="0"/>
            <a:t>The DCC has found it would be possible to adhere to </a:t>
          </a:r>
          <a:r>
            <a:rPr lang="en-GB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an </a:t>
          </a:r>
          <a:r>
            <a:rPr lang="en-GB" sz="2200" b="1" kern="1200" dirty="0"/>
            <a:t>18-working day </a:t>
          </a:r>
          <a:r>
            <a:rPr lang="en-GB" sz="2200" kern="1200" dirty="0"/>
            <a:t>SLA with increased Application Support and contractual renegotiations</a:t>
          </a:r>
        </a:p>
      </dgm:t>
    </dgm:pt>
    <dgm:pt modelId="{0E0BCEF8-07F6-4291-BAB8-6CF3C608B98D}" type="parTrans" cxnId="{4817AB45-6698-4A3B-B6A7-0B69BD364B2A}">
      <dgm:prSet/>
      <dgm:spPr/>
      <dgm:t>
        <a:bodyPr/>
        <a:lstStyle/>
        <a:p>
          <a:endParaRPr lang="en-GB"/>
        </a:p>
      </dgm:t>
    </dgm:pt>
    <dgm:pt modelId="{9E53CDBA-43AD-4D39-B0A6-D91BD6F67FE8}" type="sibTrans" cxnId="{4817AB45-6698-4A3B-B6A7-0B69BD364B2A}">
      <dgm:prSet/>
      <dgm:spPr/>
      <dgm:t>
        <a:bodyPr/>
        <a:lstStyle/>
        <a:p>
          <a:endParaRPr lang="en-GB"/>
        </a:p>
      </dgm:t>
    </dgm:pt>
    <dgm:pt modelId="{3BDD9EA6-04B1-449C-B86E-08084F1800E5}">
      <dgm:prSet phldrT="[Text]"/>
      <dgm:spPr>
        <a:ln>
          <a:solidFill>
            <a:srgbClr val="80BC26"/>
          </a:solidFill>
        </a:ln>
      </dgm:spPr>
      <dgm:t>
        <a:bodyPr/>
        <a:lstStyle/>
        <a:p>
          <a:r>
            <a:rPr lang="en-GB" sz="2200" kern="1200" dirty="0"/>
            <a:t>Cost: £1,160,000</a:t>
          </a:r>
        </a:p>
      </dgm:t>
    </dgm:pt>
    <dgm:pt modelId="{5CC39ADE-B407-42AA-9865-17900F71BC30}" type="parTrans" cxnId="{2C7E3621-8249-482F-8DCD-12FFBBB7F327}">
      <dgm:prSet/>
      <dgm:spPr/>
      <dgm:t>
        <a:bodyPr/>
        <a:lstStyle/>
        <a:p>
          <a:endParaRPr lang="en-GB"/>
        </a:p>
      </dgm:t>
    </dgm:pt>
    <dgm:pt modelId="{18F023AB-62A9-46CD-955F-5CE9FCC90496}" type="sibTrans" cxnId="{2C7E3621-8249-482F-8DCD-12FFBBB7F327}">
      <dgm:prSet/>
      <dgm:spPr/>
      <dgm:t>
        <a:bodyPr/>
        <a:lstStyle/>
        <a:p>
          <a:endParaRPr lang="en-GB"/>
        </a:p>
      </dgm:t>
    </dgm:pt>
    <dgm:pt modelId="{2863A559-C8C1-4886-A4DC-C7E3703A66D1}" type="pres">
      <dgm:prSet presAssocID="{4DCB5886-4345-45D4-9C60-9EC49C22F7D5}" presName="linear" presStyleCnt="0">
        <dgm:presLayoutVars>
          <dgm:dir/>
          <dgm:animLvl val="lvl"/>
          <dgm:resizeHandles val="exact"/>
        </dgm:presLayoutVars>
      </dgm:prSet>
      <dgm:spPr/>
    </dgm:pt>
    <dgm:pt modelId="{87BBA531-BC5F-49F7-8C72-64116118B7D6}" type="pres">
      <dgm:prSet presAssocID="{C35FF508-FA3F-492B-BDC5-9E6E2DF86D88}" presName="parentLin" presStyleCnt="0"/>
      <dgm:spPr/>
    </dgm:pt>
    <dgm:pt modelId="{199BCE83-6471-4F67-ABCC-DB5823B6298D}" type="pres">
      <dgm:prSet presAssocID="{C35FF508-FA3F-492B-BDC5-9E6E2DF86D88}" presName="parentLeftMargin" presStyleLbl="node1" presStyleIdx="0" presStyleCnt="2"/>
      <dgm:spPr/>
    </dgm:pt>
    <dgm:pt modelId="{F59888C7-3EE1-4CD6-A3B9-3C6C55807948}" type="pres">
      <dgm:prSet presAssocID="{C35FF508-FA3F-492B-BDC5-9E6E2DF86D8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4F9700-9335-4CEE-9F99-23D83EF99F83}" type="pres">
      <dgm:prSet presAssocID="{C35FF508-FA3F-492B-BDC5-9E6E2DF86D88}" presName="negativeSpace" presStyleCnt="0"/>
      <dgm:spPr/>
    </dgm:pt>
    <dgm:pt modelId="{FAF4F6DD-8146-484F-8D08-125090566C35}" type="pres">
      <dgm:prSet presAssocID="{C35FF508-FA3F-492B-BDC5-9E6E2DF86D88}" presName="childText" presStyleLbl="conFgAcc1" presStyleIdx="0" presStyleCnt="2">
        <dgm:presLayoutVars>
          <dgm:bulletEnabled val="1"/>
        </dgm:presLayoutVars>
      </dgm:prSet>
      <dgm:spPr/>
    </dgm:pt>
    <dgm:pt modelId="{5D30C9D6-39CA-44F5-B153-6A716FC18598}" type="pres">
      <dgm:prSet presAssocID="{6F40E9C1-A6B5-443C-B342-101F3C24FE82}" presName="spaceBetweenRectangles" presStyleCnt="0"/>
      <dgm:spPr/>
    </dgm:pt>
    <dgm:pt modelId="{B4FDF272-CBC8-4E4F-8409-6A1E9CC6D751}" type="pres">
      <dgm:prSet presAssocID="{4D0FE019-71F8-47A9-9AED-F8A468418FF9}" presName="parentLin" presStyleCnt="0"/>
      <dgm:spPr/>
    </dgm:pt>
    <dgm:pt modelId="{6483E39F-1703-4320-891F-ED4E0686CCB1}" type="pres">
      <dgm:prSet presAssocID="{4D0FE019-71F8-47A9-9AED-F8A468418FF9}" presName="parentLeftMargin" presStyleLbl="node1" presStyleIdx="0" presStyleCnt="2"/>
      <dgm:spPr/>
    </dgm:pt>
    <dgm:pt modelId="{DDBC0747-FB7F-4776-AFBD-F6519B839213}" type="pres">
      <dgm:prSet presAssocID="{4D0FE019-71F8-47A9-9AED-F8A468418FF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2BF6845-893B-4CB5-AC56-77F5B0D89E0D}" type="pres">
      <dgm:prSet presAssocID="{4D0FE019-71F8-47A9-9AED-F8A468418FF9}" presName="negativeSpace" presStyleCnt="0"/>
      <dgm:spPr/>
    </dgm:pt>
    <dgm:pt modelId="{A44B8D4A-DE0B-4998-BC14-65F765BEAB4F}" type="pres">
      <dgm:prSet presAssocID="{4D0FE019-71F8-47A9-9AED-F8A468418FF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D56780A-05C9-4489-B479-47E1FE91373E}" type="presOf" srcId="{E38311C9-059D-4C91-901D-6EDA99C659E0}" destId="{FAF4F6DD-8146-484F-8D08-125090566C35}" srcOrd="0" destOrd="1" presId="urn:microsoft.com/office/officeart/2005/8/layout/list1"/>
    <dgm:cxn modelId="{B0FB520B-78C9-41C2-8013-65C426EACC31}" srcId="{C35FF508-FA3F-492B-BDC5-9E6E2DF86D88}" destId="{E38311C9-059D-4C91-901D-6EDA99C659E0}" srcOrd="1" destOrd="0" parTransId="{FC0D3AF6-D534-474E-A060-DDD5A53EE178}" sibTransId="{82044904-90DE-4CCF-BF79-A3A221F561EC}"/>
    <dgm:cxn modelId="{E8C33E18-FFDB-4A37-9AB9-121C97871138}" type="presOf" srcId="{C35FF508-FA3F-492B-BDC5-9E6E2DF86D88}" destId="{F59888C7-3EE1-4CD6-A3B9-3C6C55807948}" srcOrd="1" destOrd="0" presId="urn:microsoft.com/office/officeart/2005/8/layout/list1"/>
    <dgm:cxn modelId="{2C7E3621-8249-482F-8DCD-12FFBBB7F327}" srcId="{4D0FE019-71F8-47A9-9AED-F8A468418FF9}" destId="{3BDD9EA6-04B1-449C-B86E-08084F1800E5}" srcOrd="1" destOrd="0" parTransId="{5CC39ADE-B407-42AA-9865-17900F71BC30}" sibTransId="{18F023AB-62A9-46CD-955F-5CE9FCC90496}"/>
    <dgm:cxn modelId="{4817AB45-6698-4A3B-B6A7-0B69BD364B2A}" srcId="{4D0FE019-71F8-47A9-9AED-F8A468418FF9}" destId="{80CB89D6-F56C-4389-AE2F-4BA283A557A0}" srcOrd="0" destOrd="0" parTransId="{0E0BCEF8-07F6-4291-BAB8-6CF3C608B98D}" sibTransId="{9E53CDBA-43AD-4D39-B0A6-D91BD6F67FE8}"/>
    <dgm:cxn modelId="{BF6E8D7A-1BA7-498E-9421-1F1D9C266AC7}" srcId="{4DCB5886-4345-45D4-9C60-9EC49C22F7D5}" destId="{C35FF508-FA3F-492B-BDC5-9E6E2DF86D88}" srcOrd="0" destOrd="0" parTransId="{1F558122-1535-4332-B15B-9B44FBEF627F}" sibTransId="{6F40E9C1-A6B5-443C-B342-101F3C24FE82}"/>
    <dgm:cxn modelId="{C52BBC80-B68F-4126-A584-9F72A09DB70B}" type="presOf" srcId="{4DCB5886-4345-45D4-9C60-9EC49C22F7D5}" destId="{2863A559-C8C1-4886-A4DC-C7E3703A66D1}" srcOrd="0" destOrd="0" presId="urn:microsoft.com/office/officeart/2005/8/layout/list1"/>
    <dgm:cxn modelId="{8D597587-5700-4FD1-980A-7CE585EF19F7}" type="presOf" srcId="{C35FF508-FA3F-492B-BDC5-9E6E2DF86D88}" destId="{199BCE83-6471-4F67-ABCC-DB5823B6298D}" srcOrd="0" destOrd="0" presId="urn:microsoft.com/office/officeart/2005/8/layout/list1"/>
    <dgm:cxn modelId="{26D51F94-4BF8-4BD5-807A-F8831C226918}" type="presOf" srcId="{4D0FE019-71F8-47A9-9AED-F8A468418FF9}" destId="{6483E39F-1703-4320-891F-ED4E0686CCB1}" srcOrd="0" destOrd="0" presId="urn:microsoft.com/office/officeart/2005/8/layout/list1"/>
    <dgm:cxn modelId="{DA4AC4A0-8FD2-48CF-B0E4-2447772A608C}" type="presOf" srcId="{4D0FE019-71F8-47A9-9AED-F8A468418FF9}" destId="{DDBC0747-FB7F-4776-AFBD-F6519B839213}" srcOrd="1" destOrd="0" presId="urn:microsoft.com/office/officeart/2005/8/layout/list1"/>
    <dgm:cxn modelId="{B8F182A1-80D9-4B4F-BF43-AEEA1C547789}" srcId="{4DCB5886-4345-45D4-9C60-9EC49C22F7D5}" destId="{4D0FE019-71F8-47A9-9AED-F8A468418FF9}" srcOrd="1" destOrd="0" parTransId="{F152A587-7BAD-485C-9F29-FF539671B813}" sibTransId="{BBF3F3FB-FC61-46F1-B5E5-E23D99E23B59}"/>
    <dgm:cxn modelId="{4DBD1CB2-36E5-46E8-9E2E-206182B25877}" srcId="{C35FF508-FA3F-492B-BDC5-9E6E2DF86D88}" destId="{96600503-8876-4B49-9614-E3DAB9D2B14D}" srcOrd="0" destOrd="0" parTransId="{1EF0B013-0F23-476A-851E-7FB32577C434}" sibTransId="{33342A95-9686-43C7-8551-1DF624614562}"/>
    <dgm:cxn modelId="{C59D19C7-0FBD-4233-8826-5A7098459121}" type="presOf" srcId="{80CB89D6-F56C-4389-AE2F-4BA283A557A0}" destId="{A44B8D4A-DE0B-4998-BC14-65F765BEAB4F}" srcOrd="0" destOrd="0" presId="urn:microsoft.com/office/officeart/2005/8/layout/list1"/>
    <dgm:cxn modelId="{826296ED-F4D4-4D1F-98E2-BE2F71178854}" type="presOf" srcId="{96600503-8876-4B49-9614-E3DAB9D2B14D}" destId="{FAF4F6DD-8146-484F-8D08-125090566C35}" srcOrd="0" destOrd="0" presId="urn:microsoft.com/office/officeart/2005/8/layout/list1"/>
    <dgm:cxn modelId="{EF57DBF9-741A-425F-8EF0-ACE9252F7293}" type="presOf" srcId="{3BDD9EA6-04B1-449C-B86E-08084F1800E5}" destId="{A44B8D4A-DE0B-4998-BC14-65F765BEAB4F}" srcOrd="0" destOrd="1" presId="urn:microsoft.com/office/officeart/2005/8/layout/list1"/>
    <dgm:cxn modelId="{6A8D7F1C-CBF6-4ACC-9E6E-956D9FFF0DD7}" type="presParOf" srcId="{2863A559-C8C1-4886-A4DC-C7E3703A66D1}" destId="{87BBA531-BC5F-49F7-8C72-64116118B7D6}" srcOrd="0" destOrd="0" presId="urn:microsoft.com/office/officeart/2005/8/layout/list1"/>
    <dgm:cxn modelId="{EBA58981-8543-450A-AAF5-2C1394137639}" type="presParOf" srcId="{87BBA531-BC5F-49F7-8C72-64116118B7D6}" destId="{199BCE83-6471-4F67-ABCC-DB5823B6298D}" srcOrd="0" destOrd="0" presId="urn:microsoft.com/office/officeart/2005/8/layout/list1"/>
    <dgm:cxn modelId="{D4E72BCB-AA1D-4139-94B6-151E404D0C6A}" type="presParOf" srcId="{87BBA531-BC5F-49F7-8C72-64116118B7D6}" destId="{F59888C7-3EE1-4CD6-A3B9-3C6C55807948}" srcOrd="1" destOrd="0" presId="urn:microsoft.com/office/officeart/2005/8/layout/list1"/>
    <dgm:cxn modelId="{30A642CC-5F21-4C89-A6F7-ED663AFAEB77}" type="presParOf" srcId="{2863A559-C8C1-4886-A4DC-C7E3703A66D1}" destId="{FA4F9700-9335-4CEE-9F99-23D83EF99F83}" srcOrd="1" destOrd="0" presId="urn:microsoft.com/office/officeart/2005/8/layout/list1"/>
    <dgm:cxn modelId="{D8D6007F-0660-4B33-B033-C422957166A7}" type="presParOf" srcId="{2863A559-C8C1-4886-A4DC-C7E3703A66D1}" destId="{FAF4F6DD-8146-484F-8D08-125090566C35}" srcOrd="2" destOrd="0" presId="urn:microsoft.com/office/officeart/2005/8/layout/list1"/>
    <dgm:cxn modelId="{A3196920-76B9-4CD1-862D-652A5319F4F6}" type="presParOf" srcId="{2863A559-C8C1-4886-A4DC-C7E3703A66D1}" destId="{5D30C9D6-39CA-44F5-B153-6A716FC18598}" srcOrd="3" destOrd="0" presId="urn:microsoft.com/office/officeart/2005/8/layout/list1"/>
    <dgm:cxn modelId="{C17CE5B4-02E5-4C47-BBFA-37AFAB932E8C}" type="presParOf" srcId="{2863A559-C8C1-4886-A4DC-C7E3703A66D1}" destId="{B4FDF272-CBC8-4E4F-8409-6A1E9CC6D751}" srcOrd="4" destOrd="0" presId="urn:microsoft.com/office/officeart/2005/8/layout/list1"/>
    <dgm:cxn modelId="{865ED02F-0436-4740-9472-2D5D06DBC9AA}" type="presParOf" srcId="{B4FDF272-CBC8-4E4F-8409-6A1E9CC6D751}" destId="{6483E39F-1703-4320-891F-ED4E0686CCB1}" srcOrd="0" destOrd="0" presId="urn:microsoft.com/office/officeart/2005/8/layout/list1"/>
    <dgm:cxn modelId="{123C307F-17E2-4EC2-B3AF-3C9C057AC991}" type="presParOf" srcId="{B4FDF272-CBC8-4E4F-8409-6A1E9CC6D751}" destId="{DDBC0747-FB7F-4776-AFBD-F6519B839213}" srcOrd="1" destOrd="0" presId="urn:microsoft.com/office/officeart/2005/8/layout/list1"/>
    <dgm:cxn modelId="{02A5550E-64B7-4488-A7E7-96722A7DFBF4}" type="presParOf" srcId="{2863A559-C8C1-4886-A4DC-C7E3703A66D1}" destId="{B2BF6845-893B-4CB5-AC56-77F5B0D89E0D}" srcOrd="5" destOrd="0" presId="urn:microsoft.com/office/officeart/2005/8/layout/list1"/>
    <dgm:cxn modelId="{3C3625BF-98F5-4966-93E4-51BA08A8759B}" type="presParOf" srcId="{2863A559-C8C1-4886-A4DC-C7E3703A66D1}" destId="{A44B8D4A-DE0B-4998-BC14-65F765BEAB4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609823-DAEC-4DEF-95F9-589895ECB053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CDC3B070-F39A-47DA-B8C2-4FFFBD1D32A2}">
      <dgm:prSet phldrT="[Text]"/>
      <dgm:spPr/>
      <dgm:t>
        <a:bodyPr/>
        <a:lstStyle/>
        <a:p>
          <a:pPr>
            <a:buClr>
              <a:srgbClr val="007C31"/>
            </a:buClr>
            <a:buFont typeface="Symbol" panose="05050102010706020507" pitchFamily="18" charset="2"/>
            <a:buChar char=""/>
          </a:pPr>
          <a:r>
            <a:rPr lang="en-GB" b="1" dirty="0"/>
            <a:t>CR1423</a:t>
          </a:r>
          <a:endParaRPr lang="en-GB" dirty="0"/>
        </a:p>
      </dgm:t>
    </dgm:pt>
    <dgm:pt modelId="{C3FBD8F4-B083-4B81-8CAE-22001092D7FE}" type="parTrans" cxnId="{48C99868-2211-4488-B4F4-F9E8588A8285}">
      <dgm:prSet/>
      <dgm:spPr/>
      <dgm:t>
        <a:bodyPr/>
        <a:lstStyle/>
        <a:p>
          <a:endParaRPr lang="en-GB"/>
        </a:p>
      </dgm:t>
    </dgm:pt>
    <dgm:pt modelId="{CE8EE908-34DA-44FF-8F70-9A79BA273C60}" type="sibTrans" cxnId="{48C99868-2211-4488-B4F4-F9E8588A8285}">
      <dgm:prSet/>
      <dgm:spPr/>
      <dgm:t>
        <a:bodyPr/>
        <a:lstStyle/>
        <a:p>
          <a:endParaRPr lang="en-GB"/>
        </a:p>
      </dgm:t>
    </dgm:pt>
    <dgm:pt modelId="{87E1F8A2-9AA2-4EFF-B969-58EBD8B3C50F}">
      <dgm:prSet phldrT="[Text]"/>
      <dgm:spPr/>
      <dgm:t>
        <a:bodyPr/>
        <a:lstStyle/>
        <a:p>
          <a:r>
            <a:rPr lang="en-GB" dirty="0"/>
            <a:t>Cost: £1,450,000-£1,750,000</a:t>
          </a:r>
        </a:p>
      </dgm:t>
    </dgm:pt>
    <dgm:pt modelId="{6BE2D213-E0B4-4AEE-BB7F-274A2F8891EE}" type="parTrans" cxnId="{66D76C9A-23A0-4C91-AC49-FE4CF1C72B86}">
      <dgm:prSet/>
      <dgm:spPr/>
      <dgm:t>
        <a:bodyPr/>
        <a:lstStyle/>
        <a:p>
          <a:endParaRPr lang="en-GB"/>
        </a:p>
      </dgm:t>
    </dgm:pt>
    <dgm:pt modelId="{E9AF31CF-2E71-437C-B55F-315B2E6867B2}" type="sibTrans" cxnId="{66D76C9A-23A0-4C91-AC49-FE4CF1C72B86}">
      <dgm:prSet/>
      <dgm:spPr/>
      <dgm:t>
        <a:bodyPr/>
        <a:lstStyle/>
        <a:p>
          <a:endParaRPr lang="en-GB"/>
        </a:p>
      </dgm:t>
    </dgm:pt>
    <dgm:pt modelId="{936E4522-04DE-4664-B29C-B205D0442906}">
      <dgm:prSet phldrT="[Text]"/>
      <dgm:spPr/>
      <dgm:t>
        <a:bodyPr/>
        <a:lstStyle/>
        <a:p>
          <a:r>
            <a:rPr lang="en-GB" b="1" dirty="0"/>
            <a:t>TOC option</a:t>
          </a:r>
        </a:p>
      </dgm:t>
    </dgm:pt>
    <dgm:pt modelId="{466A59E4-7251-404E-AF1E-308E8D15E2CA}" type="parTrans" cxnId="{CAA0C727-D0E7-4A9C-82EC-611655705347}">
      <dgm:prSet/>
      <dgm:spPr/>
      <dgm:t>
        <a:bodyPr/>
        <a:lstStyle/>
        <a:p>
          <a:endParaRPr lang="en-GB"/>
        </a:p>
      </dgm:t>
    </dgm:pt>
    <dgm:pt modelId="{7476A2B9-D562-4F0A-ADA5-25CA1765BA8E}" type="sibTrans" cxnId="{CAA0C727-D0E7-4A9C-82EC-611655705347}">
      <dgm:prSet/>
      <dgm:spPr/>
      <dgm:t>
        <a:bodyPr/>
        <a:lstStyle/>
        <a:p>
          <a:endParaRPr lang="en-GB"/>
        </a:p>
      </dgm:t>
    </dgm:pt>
    <dgm:pt modelId="{536A11CE-0E08-443E-B623-39E6C1D1D688}">
      <dgm:prSet phldrT="[Text]"/>
      <dgm:spPr/>
      <dgm:t>
        <a:bodyPr/>
        <a:lstStyle/>
        <a:p>
          <a:r>
            <a:rPr lang="en-GB" dirty="0"/>
            <a:t>Cost: £180,000</a:t>
          </a:r>
        </a:p>
      </dgm:t>
    </dgm:pt>
    <dgm:pt modelId="{8AB324E1-F39C-41B7-8005-09A9D22E4150}" type="parTrans" cxnId="{205F5728-DF7E-4852-90CC-EACFFD808C35}">
      <dgm:prSet/>
      <dgm:spPr/>
      <dgm:t>
        <a:bodyPr/>
        <a:lstStyle/>
        <a:p>
          <a:endParaRPr lang="en-GB"/>
        </a:p>
      </dgm:t>
    </dgm:pt>
    <dgm:pt modelId="{6B0BDEC7-65EA-4AB7-8CFF-B749E3260CB0}" type="sibTrans" cxnId="{205F5728-DF7E-4852-90CC-EACFFD808C35}">
      <dgm:prSet/>
      <dgm:spPr/>
      <dgm:t>
        <a:bodyPr/>
        <a:lstStyle/>
        <a:p>
          <a:endParaRPr lang="en-GB"/>
        </a:p>
      </dgm:t>
    </dgm:pt>
    <dgm:pt modelId="{10698632-8CFA-4555-BF37-7077D3BA92D3}">
      <dgm:prSet/>
      <dgm:spPr/>
      <dgm:t>
        <a:bodyPr/>
        <a:lstStyle/>
        <a:p>
          <a:r>
            <a:rPr lang="en-GB" dirty="0"/>
            <a:t>Has some cross-over with (but is not dependent on) SECMP0024</a:t>
          </a:r>
          <a:endParaRPr lang="en-GB" strike="sngStrike" dirty="0">
            <a:solidFill>
              <a:srgbClr val="FF0000"/>
            </a:solidFill>
          </a:endParaRPr>
        </a:p>
      </dgm:t>
    </dgm:pt>
    <dgm:pt modelId="{6816E8A5-FB29-4F34-9DF7-1DA63AD4780E}" type="parTrans" cxnId="{51C51AC8-B95F-49FD-A122-691AA598AC5C}">
      <dgm:prSet/>
      <dgm:spPr/>
      <dgm:t>
        <a:bodyPr/>
        <a:lstStyle/>
        <a:p>
          <a:endParaRPr lang="en-GB"/>
        </a:p>
      </dgm:t>
    </dgm:pt>
    <dgm:pt modelId="{67C09D45-DE68-4F75-A3E6-5AED046E7C57}" type="sibTrans" cxnId="{51C51AC8-B95F-49FD-A122-691AA598AC5C}">
      <dgm:prSet/>
      <dgm:spPr/>
      <dgm:t>
        <a:bodyPr/>
        <a:lstStyle/>
        <a:p>
          <a:endParaRPr lang="en-GB"/>
        </a:p>
      </dgm:t>
    </dgm:pt>
    <dgm:pt modelId="{90DF0944-8079-4021-9039-B3D23AFA40E3}">
      <dgm:prSet/>
      <dgm:spPr/>
      <dgm:t>
        <a:bodyPr/>
        <a:lstStyle/>
        <a:p>
          <a:r>
            <a:rPr lang="en-GB" dirty="0"/>
            <a:t>Could meet the original business requirement recommended by the OMR</a:t>
          </a:r>
        </a:p>
      </dgm:t>
    </dgm:pt>
    <dgm:pt modelId="{756F7099-EE0C-4525-A7A3-08F6FCD9573F}" type="parTrans" cxnId="{61FFF44B-9537-45F3-A198-22DBB2F10D68}">
      <dgm:prSet/>
      <dgm:spPr/>
      <dgm:t>
        <a:bodyPr/>
        <a:lstStyle/>
        <a:p>
          <a:endParaRPr lang="en-GB"/>
        </a:p>
      </dgm:t>
    </dgm:pt>
    <dgm:pt modelId="{467B4BA2-B7BF-4EFB-BEF7-193F4792EE6A}" type="sibTrans" cxnId="{61FFF44B-9537-45F3-A198-22DBB2F10D68}">
      <dgm:prSet/>
      <dgm:spPr/>
      <dgm:t>
        <a:bodyPr/>
        <a:lstStyle/>
        <a:p>
          <a:endParaRPr lang="en-GB"/>
        </a:p>
      </dgm:t>
    </dgm:pt>
    <dgm:pt modelId="{C0F5A9EB-3279-4BC1-89E9-497DE53C8287}">
      <dgm:prSet phldrT="[Text]"/>
      <dgm:spPr/>
      <dgm:t>
        <a:bodyPr/>
        <a:lstStyle/>
        <a:p>
          <a:r>
            <a:rPr lang="en-GB" dirty="0"/>
            <a:t>This would provide a time to activate and a success rate of activations</a:t>
          </a:r>
        </a:p>
      </dgm:t>
    </dgm:pt>
    <dgm:pt modelId="{DB3E7D49-CC39-4C12-87F4-F6F662AABC07}" type="parTrans" cxnId="{421F4CBC-F8CD-478B-9FDC-74ABFF6BD8B2}">
      <dgm:prSet/>
      <dgm:spPr/>
      <dgm:t>
        <a:bodyPr/>
        <a:lstStyle/>
        <a:p>
          <a:endParaRPr lang="en-GB"/>
        </a:p>
      </dgm:t>
    </dgm:pt>
    <dgm:pt modelId="{2A762EA9-B13D-4E0E-8F62-0351A91B0575}" type="sibTrans" cxnId="{421F4CBC-F8CD-478B-9FDC-74ABFF6BD8B2}">
      <dgm:prSet/>
      <dgm:spPr/>
      <dgm:t>
        <a:bodyPr/>
        <a:lstStyle/>
        <a:p>
          <a:endParaRPr lang="en-GB"/>
        </a:p>
      </dgm:t>
    </dgm:pt>
    <dgm:pt modelId="{CA670EE6-A2BA-4201-99E2-26D7F5C6AD88}">
      <dgm:prSet phldrT="[Text]"/>
      <dgm:spPr/>
      <dgm:t>
        <a:bodyPr/>
        <a:lstStyle/>
        <a:p>
          <a:r>
            <a:rPr lang="en-GB" dirty="0"/>
            <a:t>The CSPs would utilise the interface built in SECMP0007 for reporting the status of the Comms Hub firmware updates</a:t>
          </a:r>
        </a:p>
      </dgm:t>
    </dgm:pt>
    <dgm:pt modelId="{075CB653-9CBA-4BD4-AC62-9260A8526346}" type="parTrans" cxnId="{CBDEE417-C06B-4376-BEC1-DA8B27801549}">
      <dgm:prSet/>
      <dgm:spPr/>
      <dgm:t>
        <a:bodyPr/>
        <a:lstStyle/>
        <a:p>
          <a:endParaRPr lang="en-GB"/>
        </a:p>
      </dgm:t>
    </dgm:pt>
    <dgm:pt modelId="{22EB9D63-4686-4840-B816-2D0830727DDD}" type="sibTrans" cxnId="{CBDEE417-C06B-4376-BEC1-DA8B27801549}">
      <dgm:prSet/>
      <dgm:spPr/>
      <dgm:t>
        <a:bodyPr/>
        <a:lstStyle/>
        <a:p>
          <a:endParaRPr lang="en-GB"/>
        </a:p>
      </dgm:t>
    </dgm:pt>
    <dgm:pt modelId="{0B3C03C4-31F4-4EE0-A794-E2CB2621019D}">
      <dgm:prSet phldrT="[Text]"/>
      <dgm:spPr/>
      <dgm:t>
        <a:bodyPr/>
        <a:lstStyle/>
        <a:p>
          <a:r>
            <a:rPr lang="en-GB" dirty="0"/>
            <a:t>The DCC would use Service Provider data to match the firmware updates to the firmware activations</a:t>
          </a:r>
        </a:p>
      </dgm:t>
    </dgm:pt>
    <dgm:pt modelId="{B502B10F-DBDC-4942-A4C2-D17D45834E9A}" type="parTrans" cxnId="{1AE5397D-9A78-4E3C-9382-6A10A2BF0030}">
      <dgm:prSet/>
      <dgm:spPr/>
      <dgm:t>
        <a:bodyPr/>
        <a:lstStyle/>
        <a:p>
          <a:endParaRPr lang="en-GB"/>
        </a:p>
      </dgm:t>
    </dgm:pt>
    <dgm:pt modelId="{4E64B27C-4095-4ABF-B74E-A9A91B50C6F7}" type="sibTrans" cxnId="{1AE5397D-9A78-4E3C-9382-6A10A2BF0030}">
      <dgm:prSet/>
      <dgm:spPr/>
      <dgm:t>
        <a:bodyPr/>
        <a:lstStyle/>
        <a:p>
          <a:endParaRPr lang="en-GB"/>
        </a:p>
      </dgm:t>
    </dgm:pt>
    <dgm:pt modelId="{72211927-E226-4CA8-B40B-F9C29E859861}" type="pres">
      <dgm:prSet presAssocID="{FD609823-DAEC-4DEF-95F9-589895ECB053}" presName="Name0" presStyleCnt="0">
        <dgm:presLayoutVars>
          <dgm:dir/>
          <dgm:animLvl val="lvl"/>
          <dgm:resizeHandles val="exact"/>
        </dgm:presLayoutVars>
      </dgm:prSet>
      <dgm:spPr/>
    </dgm:pt>
    <dgm:pt modelId="{7CF3DB3F-5894-4954-92B6-E074E2A18182}" type="pres">
      <dgm:prSet presAssocID="{CDC3B070-F39A-47DA-B8C2-4FFFBD1D32A2}" presName="composite" presStyleCnt="0"/>
      <dgm:spPr/>
    </dgm:pt>
    <dgm:pt modelId="{2E9732F4-E7D9-4156-B8E0-69000E28C5B4}" type="pres">
      <dgm:prSet presAssocID="{CDC3B070-F39A-47DA-B8C2-4FFFBD1D32A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8657625-1ED9-4F73-B83C-71982D2026D3}" type="pres">
      <dgm:prSet presAssocID="{CDC3B070-F39A-47DA-B8C2-4FFFBD1D32A2}" presName="desTx" presStyleLbl="alignAccFollowNode1" presStyleIdx="0" presStyleCnt="2">
        <dgm:presLayoutVars>
          <dgm:bulletEnabled val="1"/>
        </dgm:presLayoutVars>
      </dgm:prSet>
      <dgm:spPr/>
    </dgm:pt>
    <dgm:pt modelId="{3015A1B9-3E25-47CE-A191-22369C080C45}" type="pres">
      <dgm:prSet presAssocID="{CE8EE908-34DA-44FF-8F70-9A79BA273C60}" presName="space" presStyleCnt="0"/>
      <dgm:spPr/>
    </dgm:pt>
    <dgm:pt modelId="{CFC4FFD9-E730-4DF3-AA9B-5C510A8EE8E6}" type="pres">
      <dgm:prSet presAssocID="{936E4522-04DE-4664-B29C-B205D0442906}" presName="composite" presStyleCnt="0"/>
      <dgm:spPr/>
    </dgm:pt>
    <dgm:pt modelId="{225BE711-25BA-4296-A916-900872D33568}" type="pres">
      <dgm:prSet presAssocID="{936E4522-04DE-4664-B29C-B205D044290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A3492BC-49D8-4C52-B21B-49CC6D17356A}" type="pres">
      <dgm:prSet presAssocID="{936E4522-04DE-4664-B29C-B205D0442906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5639F01-0C6C-456E-8F3D-EEBFB113A14E}" type="presOf" srcId="{CDC3B070-F39A-47DA-B8C2-4FFFBD1D32A2}" destId="{2E9732F4-E7D9-4156-B8E0-69000E28C5B4}" srcOrd="0" destOrd="0" presId="urn:microsoft.com/office/officeart/2005/8/layout/hList1"/>
    <dgm:cxn modelId="{BF857909-2938-4729-B5ED-D7877CC8E5D1}" type="presOf" srcId="{87E1F8A2-9AA2-4EFF-B969-58EBD8B3C50F}" destId="{38657625-1ED9-4F73-B83C-71982D2026D3}" srcOrd="0" destOrd="0" presId="urn:microsoft.com/office/officeart/2005/8/layout/hList1"/>
    <dgm:cxn modelId="{7ABC920A-EF8C-4990-9D51-D402BE04A1D1}" type="presOf" srcId="{C0F5A9EB-3279-4BC1-89E9-497DE53C8287}" destId="{BA3492BC-49D8-4C52-B21B-49CC6D17356A}" srcOrd="0" destOrd="2" presId="urn:microsoft.com/office/officeart/2005/8/layout/hList1"/>
    <dgm:cxn modelId="{B8AF180E-3218-4914-A3FC-1F39759B8E82}" type="presOf" srcId="{10698632-8CFA-4555-BF37-7077D3BA92D3}" destId="{38657625-1ED9-4F73-B83C-71982D2026D3}" srcOrd="0" destOrd="2" presId="urn:microsoft.com/office/officeart/2005/8/layout/hList1"/>
    <dgm:cxn modelId="{CBDEE417-C06B-4376-BEC1-DA8B27801549}" srcId="{CDC3B070-F39A-47DA-B8C2-4FFFBD1D32A2}" destId="{CA670EE6-A2BA-4201-99E2-26D7F5C6AD88}" srcOrd="1" destOrd="0" parTransId="{075CB653-9CBA-4BD4-AC62-9260A8526346}" sibTransId="{22EB9D63-4686-4840-B816-2D0830727DDD}"/>
    <dgm:cxn modelId="{CAA0C727-D0E7-4A9C-82EC-611655705347}" srcId="{FD609823-DAEC-4DEF-95F9-589895ECB053}" destId="{936E4522-04DE-4664-B29C-B205D0442906}" srcOrd="1" destOrd="0" parTransId="{466A59E4-7251-404E-AF1E-308E8D15E2CA}" sibTransId="{7476A2B9-D562-4F0A-ADA5-25CA1765BA8E}"/>
    <dgm:cxn modelId="{205F5728-DF7E-4852-90CC-EACFFD808C35}" srcId="{936E4522-04DE-4664-B29C-B205D0442906}" destId="{536A11CE-0E08-443E-B623-39E6C1D1D688}" srcOrd="0" destOrd="0" parTransId="{8AB324E1-F39C-41B7-8005-09A9D22E4150}" sibTransId="{6B0BDEC7-65EA-4AB7-8CFF-B749E3260CB0}"/>
    <dgm:cxn modelId="{C2BDE42C-5C78-4270-8A71-E6A2076D44CD}" type="presOf" srcId="{FD609823-DAEC-4DEF-95F9-589895ECB053}" destId="{72211927-E226-4CA8-B40B-F9C29E859861}" srcOrd="0" destOrd="0" presId="urn:microsoft.com/office/officeart/2005/8/layout/hList1"/>
    <dgm:cxn modelId="{8358E866-6731-403A-BB02-10424A100EF7}" type="presOf" srcId="{CA670EE6-A2BA-4201-99E2-26D7F5C6AD88}" destId="{38657625-1ED9-4F73-B83C-71982D2026D3}" srcOrd="0" destOrd="1" presId="urn:microsoft.com/office/officeart/2005/8/layout/hList1"/>
    <dgm:cxn modelId="{48C99868-2211-4488-B4F4-F9E8588A8285}" srcId="{FD609823-DAEC-4DEF-95F9-589895ECB053}" destId="{CDC3B070-F39A-47DA-B8C2-4FFFBD1D32A2}" srcOrd="0" destOrd="0" parTransId="{C3FBD8F4-B083-4B81-8CAE-22001092D7FE}" sibTransId="{CE8EE908-34DA-44FF-8F70-9A79BA273C60}"/>
    <dgm:cxn modelId="{61FFF44B-9537-45F3-A198-22DBB2F10D68}" srcId="{936E4522-04DE-4664-B29C-B205D0442906}" destId="{90DF0944-8079-4021-9039-B3D23AFA40E3}" srcOrd="3" destOrd="0" parTransId="{756F7099-EE0C-4525-A7A3-08F6FCD9573F}" sibTransId="{467B4BA2-B7BF-4EFB-BEF7-193F4792EE6A}"/>
    <dgm:cxn modelId="{1AE5397D-9A78-4E3C-9382-6A10A2BF0030}" srcId="{936E4522-04DE-4664-B29C-B205D0442906}" destId="{0B3C03C4-31F4-4EE0-A794-E2CB2621019D}" srcOrd="1" destOrd="0" parTransId="{B502B10F-DBDC-4942-A4C2-D17D45834E9A}" sibTransId="{4E64B27C-4095-4ABF-B74E-A9A91B50C6F7}"/>
    <dgm:cxn modelId="{66D76C9A-23A0-4C91-AC49-FE4CF1C72B86}" srcId="{CDC3B070-F39A-47DA-B8C2-4FFFBD1D32A2}" destId="{87E1F8A2-9AA2-4EFF-B969-58EBD8B3C50F}" srcOrd="0" destOrd="0" parTransId="{6BE2D213-E0B4-4AEE-BB7F-274A2F8891EE}" sibTransId="{E9AF31CF-2E71-437C-B55F-315B2E6867B2}"/>
    <dgm:cxn modelId="{42BE5BAB-5414-4ABC-8DDD-EAD1645EB3EB}" type="presOf" srcId="{936E4522-04DE-4664-B29C-B205D0442906}" destId="{225BE711-25BA-4296-A916-900872D33568}" srcOrd="0" destOrd="0" presId="urn:microsoft.com/office/officeart/2005/8/layout/hList1"/>
    <dgm:cxn modelId="{B062F3B2-8926-4C79-B48C-BFDB4C859048}" type="presOf" srcId="{536A11CE-0E08-443E-B623-39E6C1D1D688}" destId="{BA3492BC-49D8-4C52-B21B-49CC6D17356A}" srcOrd="0" destOrd="0" presId="urn:microsoft.com/office/officeart/2005/8/layout/hList1"/>
    <dgm:cxn modelId="{421F4CBC-F8CD-478B-9FDC-74ABFF6BD8B2}" srcId="{936E4522-04DE-4664-B29C-B205D0442906}" destId="{C0F5A9EB-3279-4BC1-89E9-497DE53C8287}" srcOrd="2" destOrd="0" parTransId="{DB3E7D49-CC39-4C12-87F4-F6F662AABC07}" sibTransId="{2A762EA9-B13D-4E0E-8F62-0351A91B0575}"/>
    <dgm:cxn modelId="{F84246C4-CD1D-492F-9A77-751F07B7A9F3}" type="presOf" srcId="{0B3C03C4-31F4-4EE0-A794-E2CB2621019D}" destId="{BA3492BC-49D8-4C52-B21B-49CC6D17356A}" srcOrd="0" destOrd="1" presId="urn:microsoft.com/office/officeart/2005/8/layout/hList1"/>
    <dgm:cxn modelId="{1ED9B6C6-C7F7-49E7-9194-89A0B9300AD7}" type="presOf" srcId="{90DF0944-8079-4021-9039-B3D23AFA40E3}" destId="{BA3492BC-49D8-4C52-B21B-49CC6D17356A}" srcOrd="0" destOrd="3" presId="urn:microsoft.com/office/officeart/2005/8/layout/hList1"/>
    <dgm:cxn modelId="{51C51AC8-B95F-49FD-A122-691AA598AC5C}" srcId="{CDC3B070-F39A-47DA-B8C2-4FFFBD1D32A2}" destId="{10698632-8CFA-4555-BF37-7077D3BA92D3}" srcOrd="2" destOrd="0" parTransId="{6816E8A5-FB29-4F34-9DF7-1DA63AD4780E}" sibTransId="{67C09D45-DE68-4F75-A3E6-5AED046E7C57}"/>
    <dgm:cxn modelId="{D9071C17-524E-40BF-8726-DB341EF01854}" type="presParOf" srcId="{72211927-E226-4CA8-B40B-F9C29E859861}" destId="{7CF3DB3F-5894-4954-92B6-E074E2A18182}" srcOrd="0" destOrd="0" presId="urn:microsoft.com/office/officeart/2005/8/layout/hList1"/>
    <dgm:cxn modelId="{D342F2DF-E0DF-4D67-9E48-A3B025C856A1}" type="presParOf" srcId="{7CF3DB3F-5894-4954-92B6-E074E2A18182}" destId="{2E9732F4-E7D9-4156-B8E0-69000E28C5B4}" srcOrd="0" destOrd="0" presId="urn:microsoft.com/office/officeart/2005/8/layout/hList1"/>
    <dgm:cxn modelId="{1AD94EBA-2A69-4EC9-B18D-4BEFCACDBFB8}" type="presParOf" srcId="{7CF3DB3F-5894-4954-92B6-E074E2A18182}" destId="{38657625-1ED9-4F73-B83C-71982D2026D3}" srcOrd="1" destOrd="0" presId="urn:microsoft.com/office/officeart/2005/8/layout/hList1"/>
    <dgm:cxn modelId="{28B91A82-25B0-49CE-85AC-4C00AF1490EA}" type="presParOf" srcId="{72211927-E226-4CA8-B40B-F9C29E859861}" destId="{3015A1B9-3E25-47CE-A191-22369C080C45}" srcOrd="1" destOrd="0" presId="urn:microsoft.com/office/officeart/2005/8/layout/hList1"/>
    <dgm:cxn modelId="{A7927965-2727-481D-986C-8F2B1D3D15D6}" type="presParOf" srcId="{72211927-E226-4CA8-B40B-F9C29E859861}" destId="{CFC4FFD9-E730-4DF3-AA9B-5C510A8EE8E6}" srcOrd="2" destOrd="0" presId="urn:microsoft.com/office/officeart/2005/8/layout/hList1"/>
    <dgm:cxn modelId="{154E7B46-6F0C-4C1E-9B68-75858BE4E963}" type="presParOf" srcId="{CFC4FFD9-E730-4DF3-AA9B-5C510A8EE8E6}" destId="{225BE711-25BA-4296-A916-900872D33568}" srcOrd="0" destOrd="0" presId="urn:microsoft.com/office/officeart/2005/8/layout/hList1"/>
    <dgm:cxn modelId="{FFA9C806-A688-48F4-993C-20FC8C1D5C44}" type="presParOf" srcId="{CFC4FFD9-E730-4DF3-AA9B-5C510A8EE8E6}" destId="{BA3492BC-49D8-4C52-B21B-49CC6D1735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D609823-DAEC-4DEF-95F9-589895ECB053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CDC3B070-F39A-47DA-B8C2-4FFFBD1D32A2}">
      <dgm:prSet phldrT="[Text]"/>
      <dgm:spPr/>
      <dgm:t>
        <a:bodyPr/>
        <a:lstStyle/>
        <a:p>
          <a:pPr>
            <a:buClr>
              <a:srgbClr val="007C31"/>
            </a:buClr>
            <a:buFont typeface="Symbol" panose="05050102010706020507" pitchFamily="18" charset="2"/>
            <a:buChar char=""/>
          </a:pPr>
          <a:r>
            <a:rPr lang="en-GB" b="1" dirty="0"/>
            <a:t>CR1440</a:t>
          </a:r>
          <a:endParaRPr lang="en-GB" dirty="0"/>
        </a:p>
      </dgm:t>
    </dgm:pt>
    <dgm:pt modelId="{C3FBD8F4-B083-4B81-8CAE-22001092D7FE}" type="parTrans" cxnId="{48C99868-2211-4488-B4F4-F9E8588A8285}">
      <dgm:prSet/>
      <dgm:spPr/>
      <dgm:t>
        <a:bodyPr/>
        <a:lstStyle/>
        <a:p>
          <a:endParaRPr lang="en-GB"/>
        </a:p>
      </dgm:t>
    </dgm:pt>
    <dgm:pt modelId="{CE8EE908-34DA-44FF-8F70-9A79BA273C60}" type="sibTrans" cxnId="{48C99868-2211-4488-B4F4-F9E8588A8285}">
      <dgm:prSet/>
      <dgm:spPr/>
      <dgm:t>
        <a:bodyPr/>
        <a:lstStyle/>
        <a:p>
          <a:endParaRPr lang="en-GB"/>
        </a:p>
      </dgm:t>
    </dgm:pt>
    <dgm:pt modelId="{87E1F8A2-9AA2-4EFF-B969-58EBD8B3C50F}">
      <dgm:prSet phldrT="[Text]"/>
      <dgm:spPr/>
      <dgm:t>
        <a:bodyPr/>
        <a:lstStyle/>
        <a:p>
          <a:r>
            <a:rPr lang="en-GB" dirty="0"/>
            <a:t>Cost: £1,450,000-£1,850,000</a:t>
          </a:r>
        </a:p>
      </dgm:t>
    </dgm:pt>
    <dgm:pt modelId="{6BE2D213-E0B4-4AEE-BB7F-274A2F8891EE}" type="parTrans" cxnId="{66D76C9A-23A0-4C91-AC49-FE4CF1C72B86}">
      <dgm:prSet/>
      <dgm:spPr/>
      <dgm:t>
        <a:bodyPr/>
        <a:lstStyle/>
        <a:p>
          <a:endParaRPr lang="en-GB"/>
        </a:p>
      </dgm:t>
    </dgm:pt>
    <dgm:pt modelId="{E9AF31CF-2E71-437C-B55F-315B2E6867B2}" type="sibTrans" cxnId="{66D76C9A-23A0-4C91-AC49-FE4CF1C72B86}">
      <dgm:prSet/>
      <dgm:spPr/>
      <dgm:t>
        <a:bodyPr/>
        <a:lstStyle/>
        <a:p>
          <a:endParaRPr lang="en-GB"/>
        </a:p>
      </dgm:t>
    </dgm:pt>
    <dgm:pt modelId="{936E4522-04DE-4664-B29C-B205D0442906}">
      <dgm:prSet phldrT="[Text]"/>
      <dgm:spPr/>
      <dgm:t>
        <a:bodyPr/>
        <a:lstStyle/>
        <a:p>
          <a:r>
            <a:rPr lang="en-GB" dirty="0"/>
            <a:t>TOC option</a:t>
          </a:r>
        </a:p>
      </dgm:t>
    </dgm:pt>
    <dgm:pt modelId="{466A59E4-7251-404E-AF1E-308E8D15E2CA}" type="parTrans" cxnId="{CAA0C727-D0E7-4A9C-82EC-611655705347}">
      <dgm:prSet/>
      <dgm:spPr/>
      <dgm:t>
        <a:bodyPr/>
        <a:lstStyle/>
        <a:p>
          <a:endParaRPr lang="en-GB"/>
        </a:p>
      </dgm:t>
    </dgm:pt>
    <dgm:pt modelId="{7476A2B9-D562-4F0A-ADA5-25CA1765BA8E}" type="sibTrans" cxnId="{CAA0C727-D0E7-4A9C-82EC-611655705347}">
      <dgm:prSet/>
      <dgm:spPr/>
      <dgm:t>
        <a:bodyPr/>
        <a:lstStyle/>
        <a:p>
          <a:endParaRPr lang="en-GB"/>
        </a:p>
      </dgm:t>
    </dgm:pt>
    <dgm:pt modelId="{ECCC8129-B0E8-480C-9302-D2B007CED1AA}">
      <dgm:prSet/>
      <dgm:spPr/>
      <dgm:t>
        <a:bodyPr/>
        <a:lstStyle/>
        <a:p>
          <a:r>
            <a:rPr lang="en-GB" dirty="0"/>
            <a:t>This will fully meet the requirement recommended by the OMR as well as measure Ofgem has in place for its OPR</a:t>
          </a:r>
        </a:p>
      </dgm:t>
    </dgm:pt>
    <dgm:pt modelId="{175803CE-704F-4E0D-98FA-CF27A6B59803}" type="parTrans" cxnId="{228C69B4-D51B-42B6-A13F-ACD539E3AF8E}">
      <dgm:prSet/>
      <dgm:spPr/>
      <dgm:t>
        <a:bodyPr/>
        <a:lstStyle/>
        <a:p>
          <a:endParaRPr lang="en-GB"/>
        </a:p>
      </dgm:t>
    </dgm:pt>
    <dgm:pt modelId="{605F0D76-C753-41D3-9C97-FD243EB1F0D7}" type="sibTrans" cxnId="{228C69B4-D51B-42B6-A13F-ACD539E3AF8E}">
      <dgm:prSet/>
      <dgm:spPr/>
      <dgm:t>
        <a:bodyPr/>
        <a:lstStyle/>
        <a:p>
          <a:endParaRPr lang="en-GB"/>
        </a:p>
      </dgm:t>
    </dgm:pt>
    <dgm:pt modelId="{A95A5793-18C5-490A-8634-526958B8F5E9}">
      <dgm:prSet phldrT="[Text]"/>
      <dgm:spPr/>
      <dgm:t>
        <a:bodyPr/>
        <a:lstStyle/>
        <a:p>
          <a:r>
            <a:rPr lang="en-GB" dirty="0"/>
            <a:t>The DCC would use the TOC to measure the success rate of SR11.3 for SMETS1 Communications Hubs only.</a:t>
          </a:r>
        </a:p>
      </dgm:t>
    </dgm:pt>
    <dgm:pt modelId="{1D1C6164-18A6-4870-964A-DA5B3B9B39D9}" type="parTrans" cxnId="{01BBA4ED-8060-4CA4-83AB-35CF90E5F31A}">
      <dgm:prSet/>
      <dgm:spPr/>
    </dgm:pt>
    <dgm:pt modelId="{ECB41E9B-4A30-47A4-9481-3F61C9C062B5}" type="sibTrans" cxnId="{01BBA4ED-8060-4CA4-83AB-35CF90E5F31A}">
      <dgm:prSet/>
      <dgm:spPr/>
    </dgm:pt>
    <dgm:pt modelId="{1C0B9CA3-CEBC-4C42-A9E4-D47DFA927268}">
      <dgm:prSet phldrT="[Text]"/>
      <dgm:spPr/>
      <dgm:t>
        <a:bodyPr/>
        <a:lstStyle/>
        <a:p>
          <a:r>
            <a:rPr lang="en-GB" b="1" dirty="0"/>
            <a:t>Does not include SMETS1 ESME, GSME or PPMIDs</a:t>
          </a:r>
          <a:endParaRPr lang="en-GB" dirty="0"/>
        </a:p>
      </dgm:t>
    </dgm:pt>
    <dgm:pt modelId="{143437CC-33E2-45BE-B4B7-4698CE4D0641}" type="parTrans" cxnId="{09023543-2675-4BA2-92ED-DE537B219003}">
      <dgm:prSet/>
      <dgm:spPr/>
    </dgm:pt>
    <dgm:pt modelId="{2F12D4C5-1BC8-4820-8C81-ACAB8402A9CD}" type="sibTrans" cxnId="{09023543-2675-4BA2-92ED-DE537B219003}">
      <dgm:prSet/>
      <dgm:spPr/>
    </dgm:pt>
    <dgm:pt modelId="{1123D16F-2F70-413A-8EBC-3F048C5C431F}">
      <dgm:prSet phldrT="[Text]"/>
      <dgm:spPr/>
      <dgm:t>
        <a:bodyPr/>
        <a:lstStyle/>
        <a:p>
          <a:r>
            <a:rPr lang="en-GB" dirty="0"/>
            <a:t>This option does not meet the current requirement under Ofgem’s OPR</a:t>
          </a:r>
        </a:p>
      </dgm:t>
    </dgm:pt>
    <dgm:pt modelId="{E77CB62C-300B-4DFF-9CBB-A99BAE49431C}" type="parTrans" cxnId="{DF09E10F-5127-4210-B098-36F070C9EF10}">
      <dgm:prSet/>
      <dgm:spPr/>
    </dgm:pt>
    <dgm:pt modelId="{7008FFC7-50F0-4379-B26F-62597622B04E}" type="sibTrans" cxnId="{DF09E10F-5127-4210-B098-36F070C9EF10}">
      <dgm:prSet/>
      <dgm:spPr/>
    </dgm:pt>
    <dgm:pt modelId="{62C8D52C-A525-4F90-86E3-D5835C2B3EAD}">
      <dgm:prSet phldrT="[Text]"/>
      <dgm:spPr/>
      <dgm:t>
        <a:bodyPr/>
        <a:lstStyle/>
        <a:p>
          <a:r>
            <a:rPr lang="en-GB" dirty="0"/>
            <a:t>The DSP will build a firmware tracking mechanism that records and reports the firmware distribution status of all SMETS1 Devices</a:t>
          </a:r>
        </a:p>
      </dgm:t>
    </dgm:pt>
    <dgm:pt modelId="{D6E5BFE2-E0CA-4D05-9174-00062226EB95}" type="parTrans" cxnId="{A17B8F9A-83D7-4146-B911-668C8B9492A5}">
      <dgm:prSet/>
      <dgm:spPr/>
    </dgm:pt>
    <dgm:pt modelId="{0A5A1670-602B-4BD0-8A03-EDF1030297AD}" type="sibTrans" cxnId="{A17B8F9A-83D7-4146-B911-668C8B9492A5}">
      <dgm:prSet/>
      <dgm:spPr/>
    </dgm:pt>
    <dgm:pt modelId="{9BFC0F3F-1385-49C4-898A-49EA7FE62805}">
      <dgm:prSet phldrT="[Text]"/>
      <dgm:spPr/>
      <dgm:t>
        <a:bodyPr/>
        <a:lstStyle/>
        <a:p>
          <a:r>
            <a:rPr lang="en-GB" dirty="0"/>
            <a:t>Cost: £100,000 + any costs to secure the data</a:t>
          </a:r>
        </a:p>
      </dgm:t>
    </dgm:pt>
    <dgm:pt modelId="{B75A9D99-51F9-4600-859F-3E145C8FAAD9}" type="parTrans" cxnId="{08657A9A-81F8-4C56-99FE-43E054188029}">
      <dgm:prSet/>
      <dgm:spPr/>
    </dgm:pt>
    <dgm:pt modelId="{BB82A846-1EFA-431A-9806-43928E157078}" type="sibTrans" cxnId="{08657A9A-81F8-4C56-99FE-43E054188029}">
      <dgm:prSet/>
      <dgm:spPr/>
    </dgm:pt>
    <dgm:pt modelId="{72211927-E226-4CA8-B40B-F9C29E859861}" type="pres">
      <dgm:prSet presAssocID="{FD609823-DAEC-4DEF-95F9-589895ECB053}" presName="Name0" presStyleCnt="0">
        <dgm:presLayoutVars>
          <dgm:dir/>
          <dgm:animLvl val="lvl"/>
          <dgm:resizeHandles val="exact"/>
        </dgm:presLayoutVars>
      </dgm:prSet>
      <dgm:spPr/>
    </dgm:pt>
    <dgm:pt modelId="{7CF3DB3F-5894-4954-92B6-E074E2A18182}" type="pres">
      <dgm:prSet presAssocID="{CDC3B070-F39A-47DA-B8C2-4FFFBD1D32A2}" presName="composite" presStyleCnt="0"/>
      <dgm:spPr/>
    </dgm:pt>
    <dgm:pt modelId="{2E9732F4-E7D9-4156-B8E0-69000E28C5B4}" type="pres">
      <dgm:prSet presAssocID="{CDC3B070-F39A-47DA-B8C2-4FFFBD1D32A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8657625-1ED9-4F73-B83C-71982D2026D3}" type="pres">
      <dgm:prSet presAssocID="{CDC3B070-F39A-47DA-B8C2-4FFFBD1D32A2}" presName="desTx" presStyleLbl="alignAccFollowNode1" presStyleIdx="0" presStyleCnt="2">
        <dgm:presLayoutVars>
          <dgm:bulletEnabled val="1"/>
        </dgm:presLayoutVars>
      </dgm:prSet>
      <dgm:spPr/>
    </dgm:pt>
    <dgm:pt modelId="{3015A1B9-3E25-47CE-A191-22369C080C45}" type="pres">
      <dgm:prSet presAssocID="{CE8EE908-34DA-44FF-8F70-9A79BA273C60}" presName="space" presStyleCnt="0"/>
      <dgm:spPr/>
    </dgm:pt>
    <dgm:pt modelId="{CFC4FFD9-E730-4DF3-AA9B-5C510A8EE8E6}" type="pres">
      <dgm:prSet presAssocID="{936E4522-04DE-4664-B29C-B205D0442906}" presName="composite" presStyleCnt="0"/>
      <dgm:spPr/>
    </dgm:pt>
    <dgm:pt modelId="{225BE711-25BA-4296-A916-900872D33568}" type="pres">
      <dgm:prSet presAssocID="{936E4522-04DE-4664-B29C-B205D044290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A3492BC-49D8-4C52-B21B-49CC6D17356A}" type="pres">
      <dgm:prSet presAssocID="{936E4522-04DE-4664-B29C-B205D0442906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5639F01-0C6C-456E-8F3D-EEBFB113A14E}" type="presOf" srcId="{CDC3B070-F39A-47DA-B8C2-4FFFBD1D32A2}" destId="{2E9732F4-E7D9-4156-B8E0-69000E28C5B4}" srcOrd="0" destOrd="0" presId="urn:microsoft.com/office/officeart/2005/8/layout/hList1"/>
    <dgm:cxn modelId="{BF857909-2938-4729-B5ED-D7877CC8E5D1}" type="presOf" srcId="{87E1F8A2-9AA2-4EFF-B969-58EBD8B3C50F}" destId="{38657625-1ED9-4F73-B83C-71982D2026D3}" srcOrd="0" destOrd="0" presId="urn:microsoft.com/office/officeart/2005/8/layout/hList1"/>
    <dgm:cxn modelId="{DF09E10F-5127-4210-B098-36F070C9EF10}" srcId="{936E4522-04DE-4664-B29C-B205D0442906}" destId="{1123D16F-2F70-413A-8EBC-3F048C5C431F}" srcOrd="3" destOrd="0" parTransId="{E77CB62C-300B-4DFF-9CBB-A99BAE49431C}" sibTransId="{7008FFC7-50F0-4379-B26F-62597622B04E}"/>
    <dgm:cxn modelId="{CAA0C727-D0E7-4A9C-82EC-611655705347}" srcId="{FD609823-DAEC-4DEF-95F9-589895ECB053}" destId="{936E4522-04DE-4664-B29C-B205D0442906}" srcOrd="1" destOrd="0" parTransId="{466A59E4-7251-404E-AF1E-308E8D15E2CA}" sibTransId="{7476A2B9-D562-4F0A-ADA5-25CA1765BA8E}"/>
    <dgm:cxn modelId="{C2BDE42C-5C78-4270-8A71-E6A2076D44CD}" type="presOf" srcId="{FD609823-DAEC-4DEF-95F9-589895ECB053}" destId="{72211927-E226-4CA8-B40B-F9C29E859861}" srcOrd="0" destOrd="0" presId="urn:microsoft.com/office/officeart/2005/8/layout/hList1"/>
    <dgm:cxn modelId="{09023543-2675-4BA2-92ED-DE537B219003}" srcId="{936E4522-04DE-4664-B29C-B205D0442906}" destId="{1C0B9CA3-CEBC-4C42-A9E4-D47DFA927268}" srcOrd="2" destOrd="0" parTransId="{143437CC-33E2-45BE-B4B7-4698CE4D0641}" sibTransId="{2F12D4C5-1BC8-4820-8C81-ACAB8402A9CD}"/>
    <dgm:cxn modelId="{48C99868-2211-4488-B4F4-F9E8588A8285}" srcId="{FD609823-DAEC-4DEF-95F9-589895ECB053}" destId="{CDC3B070-F39A-47DA-B8C2-4FFFBD1D32A2}" srcOrd="0" destOrd="0" parTransId="{C3FBD8F4-B083-4B81-8CAE-22001092D7FE}" sibTransId="{CE8EE908-34DA-44FF-8F70-9A79BA273C60}"/>
    <dgm:cxn modelId="{94971285-905F-44E7-B1F2-AE7AC1D4BFAB}" type="presOf" srcId="{ECCC8129-B0E8-480C-9302-D2B007CED1AA}" destId="{38657625-1ED9-4F73-B83C-71982D2026D3}" srcOrd="0" destOrd="2" presId="urn:microsoft.com/office/officeart/2005/8/layout/hList1"/>
    <dgm:cxn modelId="{C23F0793-80AB-4616-A6B9-F03301E2F10D}" type="presOf" srcId="{A95A5793-18C5-490A-8634-526958B8F5E9}" destId="{BA3492BC-49D8-4C52-B21B-49CC6D17356A}" srcOrd="0" destOrd="1" presId="urn:microsoft.com/office/officeart/2005/8/layout/hList1"/>
    <dgm:cxn modelId="{66D76C9A-23A0-4C91-AC49-FE4CF1C72B86}" srcId="{CDC3B070-F39A-47DA-B8C2-4FFFBD1D32A2}" destId="{87E1F8A2-9AA2-4EFF-B969-58EBD8B3C50F}" srcOrd="0" destOrd="0" parTransId="{6BE2D213-E0B4-4AEE-BB7F-274A2F8891EE}" sibTransId="{E9AF31CF-2E71-437C-B55F-315B2E6867B2}"/>
    <dgm:cxn modelId="{08657A9A-81F8-4C56-99FE-43E054188029}" srcId="{936E4522-04DE-4664-B29C-B205D0442906}" destId="{9BFC0F3F-1385-49C4-898A-49EA7FE62805}" srcOrd="0" destOrd="0" parTransId="{B75A9D99-51F9-4600-859F-3E145C8FAAD9}" sibTransId="{BB82A846-1EFA-431A-9806-43928E157078}"/>
    <dgm:cxn modelId="{A17B8F9A-83D7-4146-B911-668C8B9492A5}" srcId="{CDC3B070-F39A-47DA-B8C2-4FFFBD1D32A2}" destId="{62C8D52C-A525-4F90-86E3-D5835C2B3EAD}" srcOrd="1" destOrd="0" parTransId="{D6E5BFE2-E0CA-4D05-9174-00062226EB95}" sibTransId="{0A5A1670-602B-4BD0-8A03-EDF1030297AD}"/>
    <dgm:cxn modelId="{04E2919D-2C58-4C83-9F52-706C1477CC5E}" type="presOf" srcId="{1123D16F-2F70-413A-8EBC-3F048C5C431F}" destId="{BA3492BC-49D8-4C52-B21B-49CC6D17356A}" srcOrd="0" destOrd="3" presId="urn:microsoft.com/office/officeart/2005/8/layout/hList1"/>
    <dgm:cxn modelId="{42BE5BAB-5414-4ABC-8DDD-EAD1645EB3EB}" type="presOf" srcId="{936E4522-04DE-4664-B29C-B205D0442906}" destId="{225BE711-25BA-4296-A916-900872D33568}" srcOrd="0" destOrd="0" presId="urn:microsoft.com/office/officeart/2005/8/layout/hList1"/>
    <dgm:cxn modelId="{ACEA57AD-DBE9-4EE5-A272-D2E59C5A016F}" type="presOf" srcId="{62C8D52C-A525-4F90-86E3-D5835C2B3EAD}" destId="{38657625-1ED9-4F73-B83C-71982D2026D3}" srcOrd="0" destOrd="1" presId="urn:microsoft.com/office/officeart/2005/8/layout/hList1"/>
    <dgm:cxn modelId="{228C69B4-D51B-42B6-A13F-ACD539E3AF8E}" srcId="{CDC3B070-F39A-47DA-B8C2-4FFFBD1D32A2}" destId="{ECCC8129-B0E8-480C-9302-D2B007CED1AA}" srcOrd="2" destOrd="0" parTransId="{175803CE-704F-4E0D-98FA-CF27A6B59803}" sibTransId="{605F0D76-C753-41D3-9C97-FD243EB1F0D7}"/>
    <dgm:cxn modelId="{76E475CA-FDB9-4D59-AF3C-A6E3B87A2D67}" type="presOf" srcId="{9BFC0F3F-1385-49C4-898A-49EA7FE62805}" destId="{BA3492BC-49D8-4C52-B21B-49CC6D17356A}" srcOrd="0" destOrd="0" presId="urn:microsoft.com/office/officeart/2005/8/layout/hList1"/>
    <dgm:cxn modelId="{482183D1-C1F8-4F14-9806-A59EA96D3AE5}" type="presOf" srcId="{1C0B9CA3-CEBC-4C42-A9E4-D47DFA927268}" destId="{BA3492BC-49D8-4C52-B21B-49CC6D17356A}" srcOrd="0" destOrd="2" presId="urn:microsoft.com/office/officeart/2005/8/layout/hList1"/>
    <dgm:cxn modelId="{01BBA4ED-8060-4CA4-83AB-35CF90E5F31A}" srcId="{936E4522-04DE-4664-B29C-B205D0442906}" destId="{A95A5793-18C5-490A-8634-526958B8F5E9}" srcOrd="1" destOrd="0" parTransId="{1D1C6164-18A6-4870-964A-DA5B3B9B39D9}" sibTransId="{ECB41E9B-4A30-47A4-9481-3F61C9C062B5}"/>
    <dgm:cxn modelId="{D9071C17-524E-40BF-8726-DB341EF01854}" type="presParOf" srcId="{72211927-E226-4CA8-B40B-F9C29E859861}" destId="{7CF3DB3F-5894-4954-92B6-E074E2A18182}" srcOrd="0" destOrd="0" presId="urn:microsoft.com/office/officeart/2005/8/layout/hList1"/>
    <dgm:cxn modelId="{D342F2DF-E0DF-4D67-9E48-A3B025C856A1}" type="presParOf" srcId="{7CF3DB3F-5894-4954-92B6-E074E2A18182}" destId="{2E9732F4-E7D9-4156-B8E0-69000E28C5B4}" srcOrd="0" destOrd="0" presId="urn:microsoft.com/office/officeart/2005/8/layout/hList1"/>
    <dgm:cxn modelId="{1AD94EBA-2A69-4EC9-B18D-4BEFCACDBFB8}" type="presParOf" srcId="{7CF3DB3F-5894-4954-92B6-E074E2A18182}" destId="{38657625-1ED9-4F73-B83C-71982D2026D3}" srcOrd="1" destOrd="0" presId="urn:microsoft.com/office/officeart/2005/8/layout/hList1"/>
    <dgm:cxn modelId="{28B91A82-25B0-49CE-85AC-4C00AF1490EA}" type="presParOf" srcId="{72211927-E226-4CA8-B40B-F9C29E859861}" destId="{3015A1B9-3E25-47CE-A191-22369C080C45}" srcOrd="1" destOrd="0" presId="urn:microsoft.com/office/officeart/2005/8/layout/hList1"/>
    <dgm:cxn modelId="{A7927965-2727-481D-986C-8F2B1D3D15D6}" type="presParOf" srcId="{72211927-E226-4CA8-B40B-F9C29E859861}" destId="{CFC4FFD9-E730-4DF3-AA9B-5C510A8EE8E6}" srcOrd="2" destOrd="0" presId="urn:microsoft.com/office/officeart/2005/8/layout/hList1"/>
    <dgm:cxn modelId="{154E7B46-6F0C-4C1E-9B68-75858BE4E963}" type="presParOf" srcId="{CFC4FFD9-E730-4DF3-AA9B-5C510A8EE8E6}" destId="{225BE711-25BA-4296-A916-900872D33568}" srcOrd="0" destOrd="0" presId="urn:microsoft.com/office/officeart/2005/8/layout/hList1"/>
    <dgm:cxn modelId="{FFA9C806-A688-48F4-993C-20FC8C1D5C44}" type="presParOf" srcId="{CFC4FFD9-E730-4DF3-AA9B-5C510A8EE8E6}" destId="{BA3492BC-49D8-4C52-B21B-49CC6D1735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4F6DD-8146-484F-8D08-125090566C35}">
      <dsp:nvSpPr>
        <dsp:cNvPr id="0" name=""/>
        <dsp:cNvSpPr/>
      </dsp:nvSpPr>
      <dsp:spPr>
        <a:xfrm>
          <a:off x="0" y="313906"/>
          <a:ext cx="10515600" cy="191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0BC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The Operational Metrics Review (OMR) was undertaken to better understand the Performance </a:t>
          </a:r>
          <a:r>
            <a:rPr lang="en-GB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Measurement Report (PMR), consider amendments and provide recommendations for new performance </a:t>
          </a:r>
          <a:r>
            <a:rPr lang="en-GB" sz="1900" kern="1200" dirty="0"/>
            <a:t>reporting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To realise the full set of reporting sought by Parties, changes are needed to the DCC Systems and Service Provider contracts</a:t>
          </a:r>
        </a:p>
      </dsp:txBody>
      <dsp:txXfrm>
        <a:off x="0" y="313906"/>
        <a:ext cx="10515600" cy="1915200"/>
      </dsp:txXfrm>
    </dsp:sp>
    <dsp:sp modelId="{F59888C7-3EE1-4CD6-A3B9-3C6C55807948}">
      <dsp:nvSpPr>
        <dsp:cNvPr id="0" name=""/>
        <dsp:cNvSpPr/>
      </dsp:nvSpPr>
      <dsp:spPr>
        <a:xfrm>
          <a:off x="525780" y="33466"/>
          <a:ext cx="7360920" cy="560880"/>
        </a:xfrm>
        <a:prstGeom prst="roundRect">
          <a:avLst/>
        </a:prstGeom>
        <a:solidFill>
          <a:srgbClr val="80BC2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What is the issue?</a:t>
          </a:r>
        </a:p>
      </dsp:txBody>
      <dsp:txXfrm>
        <a:off x="553160" y="60846"/>
        <a:ext cx="7306160" cy="506120"/>
      </dsp:txXfrm>
    </dsp:sp>
    <dsp:sp modelId="{A44B8D4A-DE0B-4998-BC14-65F765BEAB4F}">
      <dsp:nvSpPr>
        <dsp:cNvPr id="0" name=""/>
        <dsp:cNvSpPr/>
      </dsp:nvSpPr>
      <dsp:spPr>
        <a:xfrm>
          <a:off x="0" y="2612146"/>
          <a:ext cx="10515600" cy="17057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0BC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Two solution methods (other than for improving the timeliness of the PMR):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DCC Change Requests that directly impact the DCC’s Service Providers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DCC Technical Operations Centre (TOC) changes that are far less reliant on the DCC’s Service Providers</a:t>
          </a:r>
        </a:p>
      </dsp:txBody>
      <dsp:txXfrm>
        <a:off x="0" y="2612146"/>
        <a:ext cx="10515600" cy="1705725"/>
      </dsp:txXfrm>
    </dsp:sp>
    <dsp:sp modelId="{DDBC0747-FB7F-4776-AFBD-F6519B839213}">
      <dsp:nvSpPr>
        <dsp:cNvPr id="0" name=""/>
        <dsp:cNvSpPr/>
      </dsp:nvSpPr>
      <dsp:spPr>
        <a:xfrm>
          <a:off x="525780" y="2331706"/>
          <a:ext cx="7360920" cy="560880"/>
        </a:xfrm>
        <a:prstGeom prst="roundRect">
          <a:avLst/>
        </a:prstGeom>
        <a:solidFill>
          <a:srgbClr val="80BC2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What is the solution?</a:t>
          </a:r>
        </a:p>
      </dsp:txBody>
      <dsp:txXfrm>
        <a:off x="553160" y="2359086"/>
        <a:ext cx="7306160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445CD-5B68-4C26-BDCA-42F72017284E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00848-2562-4DF3-88EE-C5CD72E64374}">
      <dsp:nvSpPr>
        <dsp:cNvPr id="0" name=""/>
        <dsp:cNvSpPr/>
      </dsp:nvSpPr>
      <dsp:spPr>
        <a:xfrm>
          <a:off x="411090" y="271871"/>
          <a:ext cx="10044785" cy="5440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Enhanced reporting on Alerts</a:t>
          </a:r>
        </a:p>
      </dsp:txBody>
      <dsp:txXfrm>
        <a:off x="411090" y="271871"/>
        <a:ext cx="10044785" cy="544091"/>
      </dsp:txXfrm>
    </dsp:sp>
    <dsp:sp modelId="{5C5D3279-2310-45BB-BCE1-932920A459E1}">
      <dsp:nvSpPr>
        <dsp:cNvPr id="0" name=""/>
        <dsp:cNvSpPr/>
      </dsp:nvSpPr>
      <dsp:spPr>
        <a:xfrm>
          <a:off x="71032" y="203860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7B3AB-0A69-473B-B967-84C6A3B9A431}">
      <dsp:nvSpPr>
        <dsp:cNvPr id="0" name=""/>
        <dsp:cNvSpPr/>
      </dsp:nvSpPr>
      <dsp:spPr>
        <a:xfrm>
          <a:off x="800969" y="1087747"/>
          <a:ext cx="9654905" cy="5440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Enhanced reporting on Incident Categories 3, 4 and 5</a:t>
          </a:r>
        </a:p>
      </dsp:txBody>
      <dsp:txXfrm>
        <a:off x="800969" y="1087747"/>
        <a:ext cx="9654905" cy="544091"/>
      </dsp:txXfrm>
    </dsp:sp>
    <dsp:sp modelId="{65212C62-C1F9-4799-9628-422364413162}">
      <dsp:nvSpPr>
        <dsp:cNvPr id="0" name=""/>
        <dsp:cNvSpPr/>
      </dsp:nvSpPr>
      <dsp:spPr>
        <a:xfrm>
          <a:off x="460912" y="1019736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14137-8095-40DF-9C04-BD8FAC379AE7}">
      <dsp:nvSpPr>
        <dsp:cNvPr id="0" name=""/>
        <dsp:cNvSpPr/>
      </dsp:nvSpPr>
      <dsp:spPr>
        <a:xfrm>
          <a:off x="920631" y="1903623"/>
          <a:ext cx="9535243" cy="5440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Reduced delivery timescales of the PMR</a:t>
          </a:r>
        </a:p>
      </dsp:txBody>
      <dsp:txXfrm>
        <a:off x="920631" y="1903623"/>
        <a:ext cx="9535243" cy="544091"/>
      </dsp:txXfrm>
    </dsp:sp>
    <dsp:sp modelId="{29B20904-5692-44C3-97AA-371780B95E57}">
      <dsp:nvSpPr>
        <dsp:cNvPr id="0" name=""/>
        <dsp:cNvSpPr/>
      </dsp:nvSpPr>
      <dsp:spPr>
        <a:xfrm>
          <a:off x="580574" y="1835611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F2593-100A-4B23-A158-8A1EA97F8260}">
      <dsp:nvSpPr>
        <dsp:cNvPr id="0" name=""/>
        <dsp:cNvSpPr/>
      </dsp:nvSpPr>
      <dsp:spPr>
        <a:xfrm>
          <a:off x="800969" y="2719499"/>
          <a:ext cx="9654905" cy="5440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Enhanced reporting on Communications Hub firmware</a:t>
          </a:r>
        </a:p>
      </dsp:txBody>
      <dsp:txXfrm>
        <a:off x="800969" y="2719499"/>
        <a:ext cx="9654905" cy="544091"/>
      </dsp:txXfrm>
    </dsp:sp>
    <dsp:sp modelId="{4FA3FF34-21E8-45B9-8E30-48762E0418AA}">
      <dsp:nvSpPr>
        <dsp:cNvPr id="0" name=""/>
        <dsp:cNvSpPr/>
      </dsp:nvSpPr>
      <dsp:spPr>
        <a:xfrm>
          <a:off x="460912" y="2651487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A62BB2-D143-438D-9D05-17DA7D88AAE0}">
      <dsp:nvSpPr>
        <dsp:cNvPr id="0" name=""/>
        <dsp:cNvSpPr/>
      </dsp:nvSpPr>
      <dsp:spPr>
        <a:xfrm>
          <a:off x="411090" y="3535375"/>
          <a:ext cx="10044785" cy="5440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Enhanced reporting on SMETS1 Device firmware</a:t>
          </a:r>
        </a:p>
      </dsp:txBody>
      <dsp:txXfrm>
        <a:off x="411090" y="3535375"/>
        <a:ext cx="10044785" cy="544091"/>
      </dsp:txXfrm>
    </dsp:sp>
    <dsp:sp modelId="{B0BF9C3F-2B21-4363-BEC2-A2ADE056F21F}">
      <dsp:nvSpPr>
        <dsp:cNvPr id="0" name=""/>
        <dsp:cNvSpPr/>
      </dsp:nvSpPr>
      <dsp:spPr>
        <a:xfrm>
          <a:off x="71032" y="3467363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732F4-E7D9-4156-B8E0-69000E28C5B4}">
      <dsp:nvSpPr>
        <dsp:cNvPr id="0" name=""/>
        <dsp:cNvSpPr/>
      </dsp:nvSpPr>
      <dsp:spPr>
        <a:xfrm>
          <a:off x="3286" y="216250"/>
          <a:ext cx="3203971" cy="73034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7C31"/>
            </a:buClr>
            <a:buFont typeface="Symbol" panose="05050102010706020507" pitchFamily="18" charset="2"/>
            <a:buNone/>
          </a:pPr>
          <a:r>
            <a:rPr lang="en-GB" sz="2000" b="1" kern="1200" dirty="0"/>
            <a:t>CR1418 alone</a:t>
          </a:r>
          <a:endParaRPr lang="en-GB" sz="2000" kern="1200" dirty="0"/>
        </a:p>
      </dsp:txBody>
      <dsp:txXfrm>
        <a:off x="3286" y="216250"/>
        <a:ext cx="3203971" cy="730347"/>
      </dsp:txXfrm>
    </dsp:sp>
    <dsp:sp modelId="{38657625-1ED9-4F73-B83C-71982D2026D3}">
      <dsp:nvSpPr>
        <dsp:cNvPr id="0" name=""/>
        <dsp:cNvSpPr/>
      </dsp:nvSpPr>
      <dsp:spPr>
        <a:xfrm>
          <a:off x="3286" y="946598"/>
          <a:ext cx="3203971" cy="3188489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Cost: £300,000- £450,000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A DSP change that would enhance the reporting of Alerts in the CSP South and Central Regions only</a:t>
          </a:r>
        </a:p>
      </dsp:txBody>
      <dsp:txXfrm>
        <a:off x="3286" y="946598"/>
        <a:ext cx="3203971" cy="3188489"/>
      </dsp:txXfrm>
    </dsp:sp>
    <dsp:sp modelId="{CFEA2289-DE47-4D06-9A12-55804B191ADF}">
      <dsp:nvSpPr>
        <dsp:cNvPr id="0" name=""/>
        <dsp:cNvSpPr/>
      </dsp:nvSpPr>
      <dsp:spPr>
        <a:xfrm>
          <a:off x="3655814" y="216250"/>
          <a:ext cx="3203971" cy="73034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CR1418 and CR1438 together</a:t>
          </a:r>
        </a:p>
      </dsp:txBody>
      <dsp:txXfrm>
        <a:off x="3655814" y="216250"/>
        <a:ext cx="3203971" cy="730347"/>
      </dsp:txXfrm>
    </dsp:sp>
    <dsp:sp modelId="{06FD6AC4-FDE2-4EDA-A9AC-FDE9A9C4DD46}">
      <dsp:nvSpPr>
        <dsp:cNvPr id="0" name=""/>
        <dsp:cNvSpPr/>
      </dsp:nvSpPr>
      <dsp:spPr>
        <a:xfrm>
          <a:off x="3655814" y="946598"/>
          <a:ext cx="3203971" cy="3188489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Cost: Up to £1,660,000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Provides additional enhanced reporting on Alerts in the CSP North Region and for the SMETS1 Service Providers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Fully meets the business requirements recommended and sought by the OMR</a:t>
          </a:r>
        </a:p>
      </dsp:txBody>
      <dsp:txXfrm>
        <a:off x="3655814" y="946598"/>
        <a:ext cx="3203971" cy="3188489"/>
      </dsp:txXfrm>
    </dsp:sp>
    <dsp:sp modelId="{225BE711-25BA-4296-A916-900872D33568}">
      <dsp:nvSpPr>
        <dsp:cNvPr id="0" name=""/>
        <dsp:cNvSpPr/>
      </dsp:nvSpPr>
      <dsp:spPr>
        <a:xfrm>
          <a:off x="7308342" y="216250"/>
          <a:ext cx="3203971" cy="73034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TOC option</a:t>
          </a:r>
        </a:p>
      </dsp:txBody>
      <dsp:txXfrm>
        <a:off x="7308342" y="216250"/>
        <a:ext cx="3203971" cy="730347"/>
      </dsp:txXfrm>
    </dsp:sp>
    <dsp:sp modelId="{BA3492BC-49D8-4C52-B21B-49CC6D17356A}">
      <dsp:nvSpPr>
        <dsp:cNvPr id="0" name=""/>
        <dsp:cNvSpPr/>
      </dsp:nvSpPr>
      <dsp:spPr>
        <a:xfrm>
          <a:off x="7308342" y="946598"/>
          <a:ext cx="3203971" cy="3188489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Cost: £100,000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Would measure Service Requests as a proxy for Alerts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This involves measuring the time in the WAN and dividing the Round Trip Time by two</a:t>
          </a:r>
        </a:p>
      </dsp:txBody>
      <dsp:txXfrm>
        <a:off x="7308342" y="946598"/>
        <a:ext cx="3203971" cy="31884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4F6DD-8146-484F-8D08-125090566C35}">
      <dsp:nvSpPr>
        <dsp:cNvPr id="0" name=""/>
        <dsp:cNvSpPr/>
      </dsp:nvSpPr>
      <dsp:spPr>
        <a:xfrm>
          <a:off x="0" y="283981"/>
          <a:ext cx="10515600" cy="1975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0BC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The DCC has found that its own internal Remedy Systems </a:t>
          </a:r>
          <a:r>
            <a:rPr lang="en-GB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already holds the </a:t>
          </a:r>
          <a:r>
            <a:rPr lang="en-GB" sz="1900" kern="1200" dirty="0"/>
            <a:t>required data to report on Incident Categories 3, 4 and 5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The subsequent reporting will be produced by the DCC TOC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The Working Group agreed this will meet the business requirement recommended by the OMR</a:t>
          </a:r>
        </a:p>
      </dsp:txBody>
      <dsp:txXfrm>
        <a:off x="0" y="283981"/>
        <a:ext cx="10515600" cy="1975050"/>
      </dsp:txXfrm>
    </dsp:sp>
    <dsp:sp modelId="{F59888C7-3EE1-4CD6-A3B9-3C6C55807948}">
      <dsp:nvSpPr>
        <dsp:cNvPr id="0" name=""/>
        <dsp:cNvSpPr/>
      </dsp:nvSpPr>
      <dsp:spPr>
        <a:xfrm>
          <a:off x="525780" y="3541"/>
          <a:ext cx="7360920" cy="560880"/>
        </a:xfrm>
        <a:prstGeom prst="roundRect">
          <a:avLst/>
        </a:prstGeom>
        <a:solidFill>
          <a:srgbClr val="80BC2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Solution</a:t>
          </a:r>
        </a:p>
      </dsp:txBody>
      <dsp:txXfrm>
        <a:off x="553160" y="30921"/>
        <a:ext cx="7306160" cy="506120"/>
      </dsp:txXfrm>
    </dsp:sp>
    <dsp:sp modelId="{A44B8D4A-DE0B-4998-BC14-65F765BEAB4F}">
      <dsp:nvSpPr>
        <dsp:cNvPr id="0" name=""/>
        <dsp:cNvSpPr/>
      </dsp:nvSpPr>
      <dsp:spPr>
        <a:xfrm>
          <a:off x="0" y="2642071"/>
          <a:ext cx="10515600" cy="17057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0BC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Cost: £100,000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This data will not be validated by the Service Providers, but it provides a more cost-effective solution and one with a shorter DCC lead-time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This solution </a:t>
          </a:r>
          <a:r>
            <a:rPr lang="en-GB" sz="1900" b="1" kern="1200" dirty="0"/>
            <a:t>will not </a:t>
          </a:r>
          <a:r>
            <a:rPr lang="en-GB" sz="1900" kern="1200" dirty="0"/>
            <a:t>require any Service Provider contract renegotiation</a:t>
          </a:r>
        </a:p>
      </dsp:txBody>
      <dsp:txXfrm>
        <a:off x="0" y="2642071"/>
        <a:ext cx="10515600" cy="1705725"/>
      </dsp:txXfrm>
    </dsp:sp>
    <dsp:sp modelId="{DDBC0747-FB7F-4776-AFBD-F6519B839213}">
      <dsp:nvSpPr>
        <dsp:cNvPr id="0" name=""/>
        <dsp:cNvSpPr/>
      </dsp:nvSpPr>
      <dsp:spPr>
        <a:xfrm>
          <a:off x="525780" y="2361631"/>
          <a:ext cx="7360920" cy="560880"/>
        </a:xfrm>
        <a:prstGeom prst="roundRect">
          <a:avLst/>
        </a:prstGeom>
        <a:solidFill>
          <a:srgbClr val="80BC2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Impacts</a:t>
          </a:r>
        </a:p>
      </dsp:txBody>
      <dsp:txXfrm>
        <a:off x="553160" y="2389011"/>
        <a:ext cx="730616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4F6DD-8146-484F-8D08-125090566C35}">
      <dsp:nvSpPr>
        <dsp:cNvPr id="0" name=""/>
        <dsp:cNvSpPr/>
      </dsp:nvSpPr>
      <dsp:spPr>
        <a:xfrm>
          <a:off x="0" y="366444"/>
          <a:ext cx="10515600" cy="190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0BC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58216" rIns="81612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The DCC currently produces the PMR 25 working days from the end of the measurement reporting period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It is not possible for the DCC to reduce this to 10 working days as required in the SEC</a:t>
          </a:r>
        </a:p>
      </dsp:txBody>
      <dsp:txXfrm>
        <a:off x="0" y="366444"/>
        <a:ext cx="10515600" cy="1905750"/>
      </dsp:txXfrm>
    </dsp:sp>
    <dsp:sp modelId="{F59888C7-3EE1-4CD6-A3B9-3C6C55807948}">
      <dsp:nvSpPr>
        <dsp:cNvPr id="0" name=""/>
        <dsp:cNvSpPr/>
      </dsp:nvSpPr>
      <dsp:spPr>
        <a:xfrm>
          <a:off x="525780" y="41723"/>
          <a:ext cx="7360920" cy="649440"/>
        </a:xfrm>
        <a:prstGeom prst="roundRect">
          <a:avLst/>
        </a:prstGeom>
        <a:solidFill>
          <a:srgbClr val="80BC2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Current SLA</a:t>
          </a:r>
        </a:p>
      </dsp:txBody>
      <dsp:txXfrm>
        <a:off x="557483" y="73426"/>
        <a:ext cx="7297514" cy="586034"/>
      </dsp:txXfrm>
    </dsp:sp>
    <dsp:sp modelId="{A44B8D4A-DE0B-4998-BC14-65F765BEAB4F}">
      <dsp:nvSpPr>
        <dsp:cNvPr id="0" name=""/>
        <dsp:cNvSpPr/>
      </dsp:nvSpPr>
      <dsp:spPr>
        <a:xfrm>
          <a:off x="0" y="2715714"/>
          <a:ext cx="10515600" cy="159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0BC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58216" rIns="81612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The DCC has found it would be possible to adhere to </a:t>
          </a:r>
          <a:r>
            <a:rPr lang="en-GB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an </a:t>
          </a:r>
          <a:r>
            <a:rPr lang="en-GB" sz="2200" b="1" kern="1200" dirty="0"/>
            <a:t>18-working day </a:t>
          </a:r>
          <a:r>
            <a:rPr lang="en-GB" sz="2200" kern="1200" dirty="0"/>
            <a:t>SLA with increased Application Support and contractual renegotiations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Cost: £1,160,000</a:t>
          </a:r>
        </a:p>
      </dsp:txBody>
      <dsp:txXfrm>
        <a:off x="0" y="2715714"/>
        <a:ext cx="10515600" cy="1593900"/>
      </dsp:txXfrm>
    </dsp:sp>
    <dsp:sp modelId="{DDBC0747-FB7F-4776-AFBD-F6519B839213}">
      <dsp:nvSpPr>
        <dsp:cNvPr id="0" name=""/>
        <dsp:cNvSpPr/>
      </dsp:nvSpPr>
      <dsp:spPr>
        <a:xfrm>
          <a:off x="525780" y="2390994"/>
          <a:ext cx="7360920" cy="649440"/>
        </a:xfrm>
        <a:prstGeom prst="roundRect">
          <a:avLst/>
        </a:prstGeom>
        <a:solidFill>
          <a:srgbClr val="80BC2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Solution</a:t>
          </a:r>
        </a:p>
      </dsp:txBody>
      <dsp:txXfrm>
        <a:off x="557483" y="2422697"/>
        <a:ext cx="7297514" cy="5860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732F4-E7D9-4156-B8E0-69000E28C5B4}">
      <dsp:nvSpPr>
        <dsp:cNvPr id="0" name=""/>
        <dsp:cNvSpPr/>
      </dsp:nvSpPr>
      <dsp:spPr>
        <a:xfrm>
          <a:off x="51" y="147715"/>
          <a:ext cx="4913783" cy="6624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7C31"/>
            </a:buClr>
            <a:buFont typeface="Symbol" panose="05050102010706020507" pitchFamily="18" charset="2"/>
            <a:buNone/>
          </a:pPr>
          <a:r>
            <a:rPr lang="en-GB" sz="2300" b="1" kern="1200" dirty="0"/>
            <a:t>CR1423</a:t>
          </a:r>
          <a:endParaRPr lang="en-GB" sz="2300" kern="1200" dirty="0"/>
        </a:p>
      </dsp:txBody>
      <dsp:txXfrm>
        <a:off x="51" y="147715"/>
        <a:ext cx="4913783" cy="662400"/>
      </dsp:txXfrm>
    </dsp:sp>
    <dsp:sp modelId="{38657625-1ED9-4F73-B83C-71982D2026D3}">
      <dsp:nvSpPr>
        <dsp:cNvPr id="0" name=""/>
        <dsp:cNvSpPr/>
      </dsp:nvSpPr>
      <dsp:spPr>
        <a:xfrm>
          <a:off x="51" y="810115"/>
          <a:ext cx="4913783" cy="339350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Cost: £1,450,000-£1,750,000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The CSPs would utilise the interface built in SECMP0007 for reporting the status of the Comms Hub firmware updates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Has some cross-over with (but is not dependent on) SECMP0024</a:t>
          </a:r>
          <a:endParaRPr lang="en-GB" sz="2300" strike="sngStrike" kern="1200" dirty="0">
            <a:solidFill>
              <a:srgbClr val="FF0000"/>
            </a:solidFill>
          </a:endParaRPr>
        </a:p>
      </dsp:txBody>
      <dsp:txXfrm>
        <a:off x="51" y="810115"/>
        <a:ext cx="4913783" cy="3393506"/>
      </dsp:txXfrm>
    </dsp:sp>
    <dsp:sp modelId="{225BE711-25BA-4296-A916-900872D33568}">
      <dsp:nvSpPr>
        <dsp:cNvPr id="0" name=""/>
        <dsp:cNvSpPr/>
      </dsp:nvSpPr>
      <dsp:spPr>
        <a:xfrm>
          <a:off x="5601764" y="147715"/>
          <a:ext cx="4913783" cy="6624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TOC option</a:t>
          </a:r>
        </a:p>
      </dsp:txBody>
      <dsp:txXfrm>
        <a:off x="5601764" y="147715"/>
        <a:ext cx="4913783" cy="662400"/>
      </dsp:txXfrm>
    </dsp:sp>
    <dsp:sp modelId="{BA3492BC-49D8-4C52-B21B-49CC6D17356A}">
      <dsp:nvSpPr>
        <dsp:cNvPr id="0" name=""/>
        <dsp:cNvSpPr/>
      </dsp:nvSpPr>
      <dsp:spPr>
        <a:xfrm>
          <a:off x="5601764" y="810115"/>
          <a:ext cx="4913783" cy="339350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Cost: £180,000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The DCC would use Service Provider data to match the firmware updates to the firmware activations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This would provide a time to activate and a success rate of activations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Could meet the original business requirement recommended by the OMR</a:t>
          </a:r>
        </a:p>
      </dsp:txBody>
      <dsp:txXfrm>
        <a:off x="5601764" y="810115"/>
        <a:ext cx="4913783" cy="33935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732F4-E7D9-4156-B8E0-69000E28C5B4}">
      <dsp:nvSpPr>
        <dsp:cNvPr id="0" name=""/>
        <dsp:cNvSpPr/>
      </dsp:nvSpPr>
      <dsp:spPr>
        <a:xfrm>
          <a:off x="51" y="208523"/>
          <a:ext cx="4913783" cy="6336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7C31"/>
            </a:buClr>
            <a:buFont typeface="Symbol" panose="05050102010706020507" pitchFamily="18" charset="2"/>
            <a:buNone/>
          </a:pPr>
          <a:r>
            <a:rPr lang="en-GB" sz="2200" b="1" kern="1200" dirty="0"/>
            <a:t>CR1440</a:t>
          </a:r>
          <a:endParaRPr lang="en-GB" sz="2200" kern="1200" dirty="0"/>
        </a:p>
      </dsp:txBody>
      <dsp:txXfrm>
        <a:off x="51" y="208523"/>
        <a:ext cx="4913783" cy="633600"/>
      </dsp:txXfrm>
    </dsp:sp>
    <dsp:sp modelId="{38657625-1ED9-4F73-B83C-71982D2026D3}">
      <dsp:nvSpPr>
        <dsp:cNvPr id="0" name=""/>
        <dsp:cNvSpPr/>
      </dsp:nvSpPr>
      <dsp:spPr>
        <a:xfrm>
          <a:off x="51" y="842123"/>
          <a:ext cx="4913783" cy="330069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Cost: £1,450,000-£1,850,000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The DSP will build a firmware tracking mechanism that records and reports the firmware distribution status of all SMETS1 Devices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This will fully meet the requirement recommended by the OMR as well as measure Ofgem has in place for its OPR</a:t>
          </a:r>
        </a:p>
      </dsp:txBody>
      <dsp:txXfrm>
        <a:off x="51" y="842123"/>
        <a:ext cx="4913783" cy="3300690"/>
      </dsp:txXfrm>
    </dsp:sp>
    <dsp:sp modelId="{225BE711-25BA-4296-A916-900872D33568}">
      <dsp:nvSpPr>
        <dsp:cNvPr id="0" name=""/>
        <dsp:cNvSpPr/>
      </dsp:nvSpPr>
      <dsp:spPr>
        <a:xfrm>
          <a:off x="5601764" y="208523"/>
          <a:ext cx="4913783" cy="6336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TOC option</a:t>
          </a:r>
        </a:p>
      </dsp:txBody>
      <dsp:txXfrm>
        <a:off x="5601764" y="208523"/>
        <a:ext cx="4913783" cy="633600"/>
      </dsp:txXfrm>
    </dsp:sp>
    <dsp:sp modelId="{BA3492BC-49D8-4C52-B21B-49CC6D17356A}">
      <dsp:nvSpPr>
        <dsp:cNvPr id="0" name=""/>
        <dsp:cNvSpPr/>
      </dsp:nvSpPr>
      <dsp:spPr>
        <a:xfrm>
          <a:off x="5601764" y="842123"/>
          <a:ext cx="4913783" cy="330069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Cost: £100,000 + any costs to secure the data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The DCC would use the TOC to measure the success rate of SR11.3 for SMETS1 Communications Hubs only.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b="1" kern="1200" dirty="0"/>
            <a:t>Does not include SMETS1 ESME, GSME or PPMIDs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This option does not meet the current requirement under Ofgem’s OPR</a:t>
          </a:r>
        </a:p>
      </dsp:txBody>
      <dsp:txXfrm>
        <a:off x="5601764" y="842123"/>
        <a:ext cx="4913783" cy="3300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AD280-C362-4E11-8438-8AA42FEA868A}" type="datetimeFigureOut">
              <a:rPr lang="en-GB" smtClean="0"/>
              <a:t>23/08/2021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E7E3A-13DD-4539-836D-0A6BAFDEE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416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4" Type="http://schemas.openxmlformats.org/officeDocument/2006/relationships/image" Target="../media/image8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122E49-31A7-4F63-B5C3-2BA914BDCA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041707-758B-41B4-870C-BA338C78B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89ED0-D78D-4E69-AED2-CAFA0F7E2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993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FB2F9DF-FE40-4CE7-B5BF-EF3C64E98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450" y="6390481"/>
            <a:ext cx="770951" cy="192287"/>
          </a:xfr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DCC_final_Logo_RGB.png">
            <a:extLst>
              <a:ext uri="{FF2B5EF4-FFF2-40B4-BE49-F238E27FC236}">
                <a16:creationId xmlns:a16="http://schemas.microsoft.com/office/drawing/2014/main" id="{9EDD4FA0-2227-4D3B-9D6F-E530AC13D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93" y="6190804"/>
            <a:ext cx="1263145" cy="40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3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9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1AF0FA-24D8-4824-8A5D-30E455FE1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450" y="6390481"/>
            <a:ext cx="770951" cy="192287"/>
          </a:xfr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708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0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6"/>
            <a:ext cx="2743200" cy="365125"/>
          </a:xfrm>
        </p:spPr>
        <p:txBody>
          <a:bodyPr/>
          <a:lstStyle>
            <a:lvl1pPr>
              <a:defRPr sz="1300">
                <a:solidFill>
                  <a:srgbClr val="BF1B58"/>
                </a:solidFill>
              </a:defRPr>
            </a:lvl1pPr>
          </a:lstStyle>
          <a:p>
            <a:fld id="{3A0DD9F3-2568-294A-B717-29176428A082}" type="datetime4">
              <a:rPr lang="en-GB" smtClean="0"/>
              <a:t>23 August 2021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8F7E22-8882-7045-8128-A6C8779F0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677" y="359999"/>
            <a:ext cx="2207808" cy="698449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582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8B9C7F-46D9-B04F-80F7-F815C62F245A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B323-5B88-7F4E-A905-A7F5BF0FA05A}" type="datetime4">
              <a:rPr lang="en-GB" smtClean="0"/>
              <a:t>23 August 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600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456A64-A43E-C442-93DA-11B3E579071B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360000" y="6411987"/>
            <a:ext cx="371008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EC865F-46B3-4156-A80E-F801C2C496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78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39E14-A1AD-7644-BFE6-12807C13FCFF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B55CFF-7EC3-A74A-BF04-D6CCB1169126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5200" y="1440000"/>
            <a:ext cx="432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2000" y="1440000"/>
            <a:ext cx="432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D5861-496A-B745-A1F0-0B2FBFCF20BD}" type="datetime4">
              <a:rPr lang="en-GB" smtClean="0"/>
              <a:t>23 August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0000" y="6411600"/>
            <a:ext cx="360000" cy="365125"/>
          </a:xfrm>
        </p:spPr>
        <p:txBody>
          <a:bodyPr/>
          <a:lstStyle>
            <a:lvl1pPr algn="ctr">
              <a:defRPr/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8A4709-5850-419D-927D-AFC3AA96DA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15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AD0B36C-6798-7045-B3DB-1367BFB0665F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EABC-89E7-2A45-A8BB-BECC4B0411F1}" type="datetime4">
              <a:rPr lang="en-GB" smtClean="0"/>
              <a:t>23 August 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0000" y="6411600"/>
            <a:ext cx="360000" cy="365125"/>
          </a:xfrm>
        </p:spPr>
        <p:txBody>
          <a:bodyPr/>
          <a:lstStyle>
            <a:lvl1pPr algn="ctr">
              <a:defRPr/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7B79C46-2191-7F42-9973-CCCBA56645B4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A3F6C9-BEC9-4676-941C-124620F244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4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>
                <a:solidFill>
                  <a:srgbClr val="1F144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2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8"/>
            <a:ext cx="2743200" cy="365125"/>
          </a:xfrm>
        </p:spPr>
        <p:txBody>
          <a:bodyPr/>
          <a:lstStyle>
            <a:lvl1pPr algn="l">
              <a:defRPr sz="1300">
                <a:solidFill>
                  <a:srgbClr val="1F144A"/>
                </a:solidFill>
              </a:defRPr>
            </a:lvl1pPr>
          </a:lstStyle>
          <a:p>
            <a:fld id="{99F75370-880A-6045-902D-EA42064FA6B6}" type="datetime4">
              <a:rPr lang="en-GB" smtClean="0"/>
              <a:pPr/>
              <a:t>23 August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>
            <a:lvl1pPr>
              <a:defRPr>
                <a:solidFill>
                  <a:srgbClr val="1F144A"/>
                </a:solidFill>
              </a:defRPr>
            </a:lvl1pPr>
          </a:lstStyle>
          <a:p>
            <a:pPr algn="l"/>
            <a:r>
              <a:rPr lang="en-US"/>
              <a:t>Insert DCC category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8F52F-46BA-7E49-8DCC-ADBFA47784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000" y="360000"/>
            <a:ext cx="2269490" cy="71948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53E04FD-AFF5-E546-ACFD-910B28DB6736}"/>
              </a:ext>
            </a:extLst>
          </p:cNvPr>
          <p:cNvSpPr/>
          <p:nvPr userDrawn="1"/>
        </p:nvSpPr>
        <p:spPr>
          <a:xfrm>
            <a:off x="8605977" y="5047578"/>
            <a:ext cx="1296975" cy="1296975"/>
          </a:xfrm>
          <a:prstGeom prst="ellipse">
            <a:avLst/>
          </a:prstGeom>
          <a:solidFill>
            <a:schemeClr val="accent3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5817A-2D6B-DF4D-ADDF-DBFAE2F9EC57}"/>
              </a:ext>
            </a:extLst>
          </p:cNvPr>
          <p:cNvSpPr/>
          <p:nvPr userDrawn="1"/>
        </p:nvSpPr>
        <p:spPr>
          <a:xfrm>
            <a:off x="9409176" y="4762536"/>
            <a:ext cx="2995464" cy="2995464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00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D57ED-5918-664A-AE43-E2962133AE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C2FDE-593E-9541-9BBF-FF0D99C9F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9000000" cy="4140000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rgbClr val="1F144A"/>
                </a:solidFill>
              </a:defRPr>
            </a:lvl1pPr>
            <a:lvl2pPr marL="457189" indent="0">
              <a:buFontTx/>
              <a:buNone/>
              <a:tabLst/>
              <a:defRPr sz="1400">
                <a:solidFill>
                  <a:srgbClr val="1F144A"/>
                </a:solidFill>
              </a:defRPr>
            </a:lvl2pPr>
            <a:lvl3pPr marL="914377" indent="0">
              <a:buFontTx/>
              <a:buNone/>
              <a:defRPr>
                <a:solidFill>
                  <a:srgbClr val="1F144A"/>
                </a:solidFill>
              </a:defRPr>
            </a:lvl3pPr>
            <a:lvl4pPr marL="1371566" indent="0">
              <a:buFontTx/>
              <a:buNone/>
              <a:defRPr>
                <a:solidFill>
                  <a:srgbClr val="1F144A"/>
                </a:solidFill>
              </a:defRPr>
            </a:lvl4pPr>
            <a:lvl5pPr marL="1828754" indent="0">
              <a:buFontTx/>
              <a:buNone/>
              <a:defRPr>
                <a:solidFill>
                  <a:srgbClr val="1F144A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4645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DD0BD0-3F0D-8948-B9C8-C761D42DB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E0BA1CC-0392-9246-A7FB-1D41CCBA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FF8A314-B502-C345-9637-4F95290F284F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87519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9EEE5E-9535-8B49-A425-83AF87AA0A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13C092D7-3C9B-1D4F-85B2-6C6ACE0B4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FE4FA8-3512-5046-BE8B-1AE90529CAA1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5657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16588F-C418-45A9-A33E-3C0D2457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B664CA-45CF-4410-86AA-FCDC64B9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3E7C568-1235-477F-A661-75EBACABE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4619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801" y="2520288"/>
            <a:ext cx="4979201" cy="1219522"/>
          </a:xfrm>
        </p:spPr>
        <p:txBody>
          <a:bodyPr anchor="t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8E56FA-68CE-7E40-A091-322DAAC2D9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B39409A-0B05-5240-883D-9A41FC54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CCA4EABB-5E32-A94F-A685-BC0029D537BC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42893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>
                <a:solidFill>
                  <a:srgbClr val="1F144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2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8"/>
            <a:ext cx="2743200" cy="365125"/>
          </a:xfrm>
        </p:spPr>
        <p:txBody>
          <a:bodyPr/>
          <a:lstStyle>
            <a:lvl1pPr algn="l">
              <a:defRPr sz="1300">
                <a:solidFill>
                  <a:srgbClr val="1F144A"/>
                </a:solidFill>
              </a:defRPr>
            </a:lvl1pPr>
          </a:lstStyle>
          <a:p>
            <a:fld id="{99F75370-880A-6045-902D-EA42064FA6B6}" type="datetime4">
              <a:rPr lang="en-GB" smtClean="0"/>
              <a:pPr/>
              <a:t>23 August 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>
            <a:lvl1pPr>
              <a:defRPr>
                <a:solidFill>
                  <a:srgbClr val="1F144A"/>
                </a:solidFill>
              </a:defRPr>
            </a:lvl1pPr>
          </a:lstStyle>
          <a:p>
            <a:pPr algn="l"/>
            <a:r>
              <a:rPr lang="en-US" dirty="0"/>
              <a:t>Insert DCC category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8F52F-46BA-7E49-8DCC-ADBFA47784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000" y="360000"/>
            <a:ext cx="2269490" cy="71948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53E04FD-AFF5-E546-ACFD-910B28DB6736}"/>
              </a:ext>
            </a:extLst>
          </p:cNvPr>
          <p:cNvSpPr/>
          <p:nvPr userDrawn="1"/>
        </p:nvSpPr>
        <p:spPr>
          <a:xfrm>
            <a:off x="8605977" y="5047578"/>
            <a:ext cx="1296975" cy="1296975"/>
          </a:xfrm>
          <a:prstGeom prst="ellipse">
            <a:avLst/>
          </a:prstGeom>
          <a:solidFill>
            <a:schemeClr val="accent3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5817A-2D6B-DF4D-ADDF-DBFAE2F9EC57}"/>
              </a:ext>
            </a:extLst>
          </p:cNvPr>
          <p:cNvSpPr/>
          <p:nvPr userDrawn="1"/>
        </p:nvSpPr>
        <p:spPr>
          <a:xfrm>
            <a:off x="9409176" y="4762536"/>
            <a:ext cx="2995464" cy="2995464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02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D57ED-5918-664A-AE43-E2962133AE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C2FDE-593E-9541-9BBF-FF0D99C9F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9000000" cy="4140000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rgbClr val="1F144A"/>
                </a:solidFill>
              </a:defRPr>
            </a:lvl1pPr>
            <a:lvl2pPr marL="457189" indent="0">
              <a:buFontTx/>
              <a:buNone/>
              <a:tabLst/>
              <a:defRPr sz="1400">
                <a:solidFill>
                  <a:srgbClr val="1F144A"/>
                </a:solidFill>
              </a:defRPr>
            </a:lvl2pPr>
            <a:lvl3pPr marL="914377" indent="0">
              <a:buFontTx/>
              <a:buNone/>
              <a:defRPr>
                <a:solidFill>
                  <a:srgbClr val="1F144A"/>
                </a:solidFill>
              </a:defRPr>
            </a:lvl3pPr>
            <a:lvl4pPr marL="1371566" indent="0">
              <a:buFontTx/>
              <a:buNone/>
              <a:defRPr>
                <a:solidFill>
                  <a:srgbClr val="1F144A"/>
                </a:solidFill>
              </a:defRPr>
            </a:lvl4pPr>
            <a:lvl5pPr marL="1828754" indent="0">
              <a:buFontTx/>
              <a:buNone/>
              <a:defRPr>
                <a:solidFill>
                  <a:srgbClr val="1F144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1060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DD0BD0-3F0D-8948-B9C8-C761D42DB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E0BA1CC-0392-9246-A7FB-1D41CCBA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FF8A314-B502-C345-9637-4F95290F284F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39805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9EEE5E-9535-8B49-A425-83AF87AA0A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13C092D7-3C9B-1D4F-85B2-6C6ACE0B4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FE4FA8-3512-5046-BE8B-1AE90529CAA1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0955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801" y="2520288"/>
            <a:ext cx="4979201" cy="1219522"/>
          </a:xfrm>
        </p:spPr>
        <p:txBody>
          <a:bodyPr anchor="t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8E56FA-68CE-7E40-A091-322DAAC2D9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B39409A-0B05-5240-883D-9A41FC54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CCA4EABB-5E32-A94F-A685-BC0029D537BC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5469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0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6"/>
            <a:ext cx="2743200" cy="365125"/>
          </a:xfrm>
        </p:spPr>
        <p:txBody>
          <a:bodyPr/>
          <a:lstStyle>
            <a:lvl1pPr>
              <a:defRPr sz="1300">
                <a:solidFill>
                  <a:srgbClr val="BF1B58"/>
                </a:solidFill>
              </a:defRPr>
            </a:lvl1pPr>
          </a:lstStyle>
          <a:p>
            <a:fld id="{3A0DD9F3-2568-294A-B717-29176428A082}" type="datetime4">
              <a:rPr lang="en-GB" smtClean="0"/>
              <a:t>23 August 2021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8F7E22-8882-7045-8128-A6C8779F0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677" y="359999"/>
            <a:ext cx="2207808" cy="698449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3360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8B9C7F-46D9-B04F-80F7-F815C62F245A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B323-5B88-7F4E-A905-A7F5BF0FA05A}" type="datetime4">
              <a:rPr lang="en-GB" smtClean="0"/>
              <a:t>23 August 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600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456A64-A43E-C442-93DA-11B3E579071B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360000" y="6411987"/>
            <a:ext cx="371008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EC865F-46B3-4156-A80E-F801C2C496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38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39E14-A1AD-7644-BFE6-12807C13FCFF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B55CFF-7EC3-A74A-BF04-D6CCB1169126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5200" y="1440000"/>
            <a:ext cx="43200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2000" y="1440000"/>
            <a:ext cx="43200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D5861-496A-B745-A1F0-0B2FBFCF20BD}" type="datetime4">
              <a:rPr lang="en-GB" smtClean="0"/>
              <a:t>23 August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0000" y="6411600"/>
            <a:ext cx="360000" cy="365125"/>
          </a:xfrm>
        </p:spPr>
        <p:txBody>
          <a:bodyPr/>
          <a:lstStyle>
            <a:lvl1pPr algn="ctr">
              <a:defRPr/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8A4709-5850-419D-927D-AFC3AA96DA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384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AD0B36C-6798-7045-B3DB-1367BFB0665F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EABC-89E7-2A45-A8BB-BECC4B0411F1}" type="datetime4">
              <a:rPr lang="en-GB" smtClean="0"/>
              <a:t>23 August 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0000" y="6411600"/>
            <a:ext cx="360000" cy="365125"/>
          </a:xfrm>
        </p:spPr>
        <p:txBody>
          <a:bodyPr/>
          <a:lstStyle>
            <a:lvl1pPr algn="ctr">
              <a:defRPr/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7B79C46-2191-7F42-9973-CCCBA56645B4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A3F6C9-BEC9-4676-941C-124620F244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7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FFE662-E56E-4D68-A8A7-C6BA71C2D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A8B7-9021-4A9F-BE65-E9151F5BD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538FAF-FBAB-4717-939D-EB55333CD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6C6015F-FB25-4998-A460-1EF61B538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602"/>
            <a:ext cx="10515600" cy="9360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95181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>
                <a:solidFill>
                  <a:srgbClr val="1F144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2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8"/>
            <a:ext cx="2743200" cy="365125"/>
          </a:xfrm>
        </p:spPr>
        <p:txBody>
          <a:bodyPr/>
          <a:lstStyle>
            <a:lvl1pPr algn="l">
              <a:defRPr sz="1300">
                <a:solidFill>
                  <a:srgbClr val="1F144A"/>
                </a:solidFill>
              </a:defRPr>
            </a:lvl1pPr>
          </a:lstStyle>
          <a:p>
            <a:r>
              <a:rPr lang="en-GB"/>
              <a:t>12 November 2020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>
            <a:lvl1pPr>
              <a:defRPr>
                <a:solidFill>
                  <a:srgbClr val="1F144A"/>
                </a:solidFill>
              </a:defRPr>
            </a:lvl1pPr>
          </a:lstStyle>
          <a:p>
            <a:pPr algn="l"/>
            <a:r>
              <a:rPr lang="en-US"/>
              <a:t>Controlled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8F52F-46BA-7E49-8DCC-ADBFA47784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000" y="360000"/>
            <a:ext cx="2269490" cy="71948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53E04FD-AFF5-E546-ACFD-910B28DB6736}"/>
              </a:ext>
            </a:extLst>
          </p:cNvPr>
          <p:cNvSpPr/>
          <p:nvPr userDrawn="1"/>
        </p:nvSpPr>
        <p:spPr>
          <a:xfrm>
            <a:off x="8605977" y="5047578"/>
            <a:ext cx="1296975" cy="1296975"/>
          </a:xfrm>
          <a:prstGeom prst="ellipse">
            <a:avLst/>
          </a:prstGeom>
          <a:solidFill>
            <a:schemeClr val="accent3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5817A-2D6B-DF4D-ADDF-DBFAE2F9EC57}"/>
              </a:ext>
            </a:extLst>
          </p:cNvPr>
          <p:cNvSpPr/>
          <p:nvPr userDrawn="1"/>
        </p:nvSpPr>
        <p:spPr>
          <a:xfrm>
            <a:off x="9409176" y="4762536"/>
            <a:ext cx="2995464" cy="2995464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771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Controlled</a:t>
            </a:r>
            <a:endParaRPr lang="en-US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D57ED-5918-664A-AE43-E2962133AE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C2FDE-593E-9541-9BBF-FF0D99C9F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9000000" cy="4140000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rgbClr val="1F144A"/>
                </a:solidFill>
              </a:defRPr>
            </a:lvl1pPr>
            <a:lvl2pPr marL="457189" indent="0">
              <a:buFontTx/>
              <a:buNone/>
              <a:tabLst/>
              <a:defRPr sz="1400">
                <a:solidFill>
                  <a:srgbClr val="1F144A"/>
                </a:solidFill>
              </a:defRPr>
            </a:lvl2pPr>
            <a:lvl3pPr marL="914377" indent="0">
              <a:buFontTx/>
              <a:buNone/>
              <a:defRPr>
                <a:solidFill>
                  <a:srgbClr val="1F144A"/>
                </a:solidFill>
              </a:defRPr>
            </a:lvl3pPr>
            <a:lvl4pPr marL="1371566" indent="0">
              <a:buFontTx/>
              <a:buNone/>
              <a:defRPr>
                <a:solidFill>
                  <a:srgbClr val="1F144A"/>
                </a:solidFill>
              </a:defRPr>
            </a:lvl4pPr>
            <a:lvl5pPr marL="1828754" indent="0">
              <a:buFontTx/>
              <a:buNone/>
              <a:defRPr>
                <a:solidFill>
                  <a:srgbClr val="1F144A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236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43200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000" y="1080000"/>
            <a:ext cx="43200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DD0BD0-3F0D-8948-B9C8-C761D42DB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E0BA1CC-0392-9246-A7FB-1D41CCBA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Controlled</a:t>
            </a:r>
            <a:endParaRPr lang="en-US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FF8A314-B502-C345-9637-4F95290F284F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159944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9EEE5E-9535-8B49-A425-83AF87AA0A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13C092D7-3C9B-1D4F-85B2-6C6ACE0B4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Controlled</a:t>
            </a:r>
            <a:endParaRPr lang="en-US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FE4FA8-3512-5046-BE8B-1AE90529CAA1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081490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801" y="2520288"/>
            <a:ext cx="4979201" cy="1219522"/>
          </a:xfrm>
        </p:spPr>
        <p:txBody>
          <a:bodyPr anchor="t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8E56FA-68CE-7E40-A091-322DAAC2D9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B39409A-0B05-5240-883D-9A41FC54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Controlled</a:t>
            </a:r>
            <a:endParaRPr lang="en-US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CCA4EABB-5E32-A94F-A685-BC0029D537BC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949005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>
                <a:solidFill>
                  <a:srgbClr val="1F144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2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8"/>
            <a:ext cx="2743200" cy="365125"/>
          </a:xfrm>
        </p:spPr>
        <p:txBody>
          <a:bodyPr/>
          <a:lstStyle>
            <a:lvl1pPr algn="l">
              <a:defRPr sz="1300">
                <a:solidFill>
                  <a:srgbClr val="1F144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>
            <a:lvl1pPr>
              <a:defRPr>
                <a:solidFill>
                  <a:srgbClr val="1F144A"/>
                </a:solidFill>
              </a:defRPr>
            </a:lvl1pPr>
          </a:lstStyle>
          <a:p>
            <a:pPr algn="l"/>
            <a:r>
              <a:rPr lang="en-US"/>
              <a:t>DCC Public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8F52F-46BA-7E49-8DCC-ADBFA47784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000" y="360000"/>
            <a:ext cx="2269490" cy="71948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53E04FD-AFF5-E546-ACFD-910B28DB6736}"/>
              </a:ext>
            </a:extLst>
          </p:cNvPr>
          <p:cNvSpPr/>
          <p:nvPr userDrawn="1"/>
        </p:nvSpPr>
        <p:spPr>
          <a:xfrm>
            <a:off x="8605977" y="5047578"/>
            <a:ext cx="1296975" cy="1296975"/>
          </a:xfrm>
          <a:prstGeom prst="ellipse">
            <a:avLst/>
          </a:prstGeom>
          <a:solidFill>
            <a:schemeClr val="accent3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5817A-2D6B-DF4D-ADDF-DBFAE2F9EC57}"/>
              </a:ext>
            </a:extLst>
          </p:cNvPr>
          <p:cNvSpPr/>
          <p:nvPr userDrawn="1"/>
        </p:nvSpPr>
        <p:spPr>
          <a:xfrm>
            <a:off x="9409176" y="4762536"/>
            <a:ext cx="2995464" cy="2995464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456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DCC Public</a:t>
            </a:r>
            <a:endParaRPr lang="en-US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D57ED-5918-664A-AE43-E2962133AE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C2FDE-593E-9541-9BBF-FF0D99C9F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9000000" cy="4140000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rgbClr val="1F144A"/>
                </a:solidFill>
              </a:defRPr>
            </a:lvl1pPr>
            <a:lvl2pPr marL="457189" indent="0">
              <a:buFontTx/>
              <a:buNone/>
              <a:tabLst/>
              <a:defRPr sz="1400">
                <a:solidFill>
                  <a:srgbClr val="1F144A"/>
                </a:solidFill>
              </a:defRPr>
            </a:lvl2pPr>
            <a:lvl3pPr marL="914377" indent="0">
              <a:buFontTx/>
              <a:buNone/>
              <a:defRPr>
                <a:solidFill>
                  <a:srgbClr val="1F144A"/>
                </a:solidFill>
              </a:defRPr>
            </a:lvl3pPr>
            <a:lvl4pPr marL="1371566" indent="0">
              <a:buFontTx/>
              <a:buNone/>
              <a:defRPr>
                <a:solidFill>
                  <a:srgbClr val="1F144A"/>
                </a:solidFill>
              </a:defRPr>
            </a:lvl4pPr>
            <a:lvl5pPr marL="1828754" indent="0">
              <a:buFontTx/>
              <a:buNone/>
              <a:defRPr>
                <a:solidFill>
                  <a:srgbClr val="1F144A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44399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43200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000" y="1080000"/>
            <a:ext cx="43200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DD0BD0-3F0D-8948-B9C8-C761D42DB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E0BA1CC-0392-9246-A7FB-1D41CCBA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DCC Public</a:t>
            </a:r>
            <a:endParaRPr lang="en-US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FF8A314-B502-C345-9637-4F95290F284F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853221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9EEE5E-9535-8B49-A425-83AF87AA0A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13C092D7-3C9B-1D4F-85B2-6C6ACE0B4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DCC Public</a:t>
            </a:r>
            <a:endParaRPr lang="en-US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FE4FA8-3512-5046-BE8B-1AE90529CAA1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791587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801" y="2520288"/>
            <a:ext cx="4979201" cy="1219522"/>
          </a:xfrm>
        </p:spPr>
        <p:txBody>
          <a:bodyPr anchor="t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8E56FA-68CE-7E40-A091-322DAAC2D9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B39409A-0B05-5240-883D-9A41FC54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DCC Public</a:t>
            </a:r>
            <a:endParaRPr lang="en-US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CCA4EABB-5E32-A94F-A685-BC0029D537BC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23 August 2021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19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DC033F-58DB-4F66-8FCC-CE58EDB13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8E8F3-8170-4FFF-AE4A-75907BDDD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602"/>
            <a:ext cx="10515600" cy="9360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A8B7-9021-4A9F-BE65-E9151F5BD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5082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>
                <a:solidFill>
                  <a:srgbClr val="1F144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2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8"/>
            <a:ext cx="2743200" cy="365125"/>
          </a:xfrm>
        </p:spPr>
        <p:txBody>
          <a:bodyPr/>
          <a:lstStyle>
            <a:lvl1pPr algn="l">
              <a:defRPr sz="1300">
                <a:solidFill>
                  <a:srgbClr val="1F144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>
            <a:lvl1pPr>
              <a:defRPr>
                <a:solidFill>
                  <a:srgbClr val="1F144A"/>
                </a:solidFill>
              </a:defRPr>
            </a:lvl1pPr>
          </a:lstStyle>
          <a:p>
            <a:pPr algn="l"/>
            <a:r>
              <a:rPr lang="en-US"/>
              <a:t>DCC Controlled OPSG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8F52F-46BA-7E49-8DCC-ADBFA47784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000" y="360000"/>
            <a:ext cx="2269490" cy="71948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53E04FD-AFF5-E546-ACFD-910B28DB6736}"/>
              </a:ext>
            </a:extLst>
          </p:cNvPr>
          <p:cNvSpPr/>
          <p:nvPr userDrawn="1"/>
        </p:nvSpPr>
        <p:spPr>
          <a:xfrm>
            <a:off x="8605977" y="5047578"/>
            <a:ext cx="1296975" cy="1296975"/>
          </a:xfrm>
          <a:prstGeom prst="ellipse">
            <a:avLst/>
          </a:prstGeom>
          <a:solidFill>
            <a:schemeClr val="accent3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5817A-2D6B-DF4D-ADDF-DBFAE2F9EC57}"/>
              </a:ext>
            </a:extLst>
          </p:cNvPr>
          <p:cNvSpPr/>
          <p:nvPr userDrawn="1"/>
        </p:nvSpPr>
        <p:spPr>
          <a:xfrm>
            <a:off x="9409176" y="4762536"/>
            <a:ext cx="2995464" cy="2995464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5775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DCC Controlled OPSG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D57ED-5918-664A-AE43-E2962133AE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C2FDE-593E-9541-9BBF-FF0D99C9F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9000000" cy="4140000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rgbClr val="1F144A"/>
                </a:solidFill>
              </a:defRPr>
            </a:lvl1pPr>
            <a:lvl2pPr marL="457189" indent="0">
              <a:buFontTx/>
              <a:buNone/>
              <a:tabLst/>
              <a:defRPr sz="1400">
                <a:solidFill>
                  <a:srgbClr val="1F144A"/>
                </a:solidFill>
              </a:defRPr>
            </a:lvl2pPr>
            <a:lvl3pPr marL="914377" indent="0">
              <a:buFontTx/>
              <a:buNone/>
              <a:defRPr>
                <a:solidFill>
                  <a:srgbClr val="1F144A"/>
                </a:solidFill>
              </a:defRPr>
            </a:lvl3pPr>
            <a:lvl4pPr marL="1371566" indent="0">
              <a:buFontTx/>
              <a:buNone/>
              <a:defRPr>
                <a:solidFill>
                  <a:srgbClr val="1F144A"/>
                </a:solidFill>
              </a:defRPr>
            </a:lvl4pPr>
            <a:lvl5pPr marL="1828754" indent="0">
              <a:buFontTx/>
              <a:buNone/>
              <a:defRPr>
                <a:solidFill>
                  <a:srgbClr val="1F144A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23643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DD0BD0-3F0D-8948-B9C8-C761D42DB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E0BA1CC-0392-9246-A7FB-1D41CCBA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DCC Controlled OPSG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FF8A314-B502-C345-9637-4F95290F284F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97635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9EEE5E-9535-8B49-A425-83AF87AA0A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13C092D7-3C9B-1D4F-85B2-6C6ACE0B4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DCC Controlled OPSG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FE4FA8-3512-5046-BE8B-1AE90529CAA1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56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801" y="2520288"/>
            <a:ext cx="4979201" cy="1219522"/>
          </a:xfrm>
        </p:spPr>
        <p:txBody>
          <a:bodyPr anchor="t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8E56FA-68CE-7E40-A091-322DAAC2D9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B39409A-0B05-5240-883D-9A41FC54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DCC Controlled OPSG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CCA4EABB-5E32-A94F-A685-BC0029D537BC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2605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7BF7F4-A474-4CD4-B453-6672AAE97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8E8F3-8170-4FFF-AE4A-75907BDDD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602"/>
            <a:ext cx="10515600" cy="9360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A8B7-9021-4A9F-BE65-E9151F5BD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794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16588F-C418-45A9-A33E-3C0D2457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B664CA-45CF-4410-86AA-FCDC64B9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3E7C568-1235-477F-A661-75EBACABE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8666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16588F-C418-45A9-A33E-3C0D2457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B664CA-45CF-4410-86AA-FCDC64B9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3E7C568-1235-477F-A661-75EBACABE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86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16588F-C418-45A9-A33E-3C0D2457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B664CA-45CF-4410-86AA-FCDC64B9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3E7C568-1235-477F-A661-75EBACABE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4960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122E49-31A7-4F63-B5C3-2BA914BDCA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041707-758B-41B4-870C-BA338C78BB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Any questions?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89ED0-D78D-4E69-AED2-CAFA0F7E2C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 for listening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23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tags" Target="../tags/tag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F70E1-F210-4B44-BD24-95897918F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F0601A70-EEDA-46CE-9366-22330AF21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272"/>
            <a:ext cx="10515600" cy="1202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95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3" r:id="rId4"/>
    <p:sldLayoutId id="2147483665" r:id="rId5"/>
    <p:sldLayoutId id="2147483660" r:id="rId6"/>
    <p:sldLayoutId id="2147483662" r:id="rId7"/>
    <p:sldLayoutId id="2147483661" r:id="rId8"/>
    <p:sldLayoutId id="214748366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92D0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2D05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2621" y="6372163"/>
            <a:ext cx="770951" cy="192287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333" b="1" i="0">
                <a:solidFill>
                  <a:schemeClr val="tx2"/>
                </a:solidFill>
                <a:latin typeface="Arial Bold" charset="0"/>
              </a:defRPr>
            </a:lvl1pPr>
          </a:lstStyle>
          <a:p>
            <a:pPr defTabSz="685766" fontAlgn="base">
              <a:spcBef>
                <a:spcPct val="0"/>
              </a:spcBef>
              <a:spcAft>
                <a:spcPct val="0"/>
              </a:spcAft>
              <a:defRPr/>
            </a:pPr>
            <a:fld id="{C770596A-1B65-413B-B48A-54964BA2A2BA}" type="slidenum">
              <a:rPr lang="en-US" smtClean="0">
                <a:cs typeface="Arial" charset="0"/>
              </a:rPr>
              <a:pPr defTabSz="68576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cs typeface="Arial" charset="0"/>
            </a:endParaRPr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9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91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402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hf sldNum="0" hdr="0" dt="0"/>
  <p:txStyles>
    <p:titleStyle>
      <a:lvl1pPr algn="l" defTabSz="1734591" rtl="0" eaLnBrk="1" latinLnBrk="0" hangingPunct="1">
        <a:lnSpc>
          <a:spcPct val="80000"/>
        </a:lnSpc>
        <a:spcBef>
          <a:spcPct val="0"/>
        </a:spcBef>
        <a:buNone/>
        <a:defRPr sz="3200" b="0" i="0" kern="1200" cap="all" spc="-133" baseline="0">
          <a:solidFill>
            <a:schemeClr val="tx1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0" indent="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None/>
        <a:defRPr sz="2133" b="1" i="0" kern="1200" cap="none" baseline="0">
          <a:solidFill>
            <a:schemeClr val="tx1"/>
          </a:solidFill>
          <a:latin typeface="Arial Bold" charset="0"/>
          <a:ea typeface="Arial Black" charset="0"/>
          <a:cs typeface="Arial Black" charset="0"/>
        </a:defRPr>
      </a:lvl1pPr>
      <a:lvl2pPr marL="182870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2133" b="1" i="0" kern="1200" cap="none" baseline="0">
          <a:solidFill>
            <a:schemeClr val="tx1"/>
          </a:solidFill>
          <a:latin typeface="Arial Bold" charset="0"/>
          <a:ea typeface="Arial Black" charset="0"/>
          <a:cs typeface="Arial Black" charset="0"/>
        </a:defRPr>
      </a:lvl2pPr>
      <a:lvl3pPr marL="365742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2133" b="1" i="0" kern="1200" cap="none" baseline="0">
          <a:solidFill>
            <a:schemeClr val="tx1"/>
          </a:solidFill>
          <a:latin typeface="Arial Bold" charset="0"/>
          <a:ea typeface="Arial Black" charset="0"/>
          <a:cs typeface="Arial Black" charset="0"/>
        </a:defRPr>
      </a:lvl3pPr>
      <a:lvl4pPr marL="0" indent="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None/>
        <a:defRPr sz="2133" b="1" i="0" kern="1200" cap="none" baseline="0">
          <a:solidFill>
            <a:schemeClr val="tx2"/>
          </a:solidFill>
          <a:latin typeface="Arial Bold" charset="0"/>
          <a:ea typeface="Arial Black" charset="0"/>
          <a:cs typeface="Arial Black" charset="0"/>
        </a:defRPr>
      </a:lvl4pPr>
      <a:lvl5pPr marL="182870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2133" b="1" i="0" kern="1200" cap="none" baseline="0">
          <a:solidFill>
            <a:schemeClr val="tx2"/>
          </a:solidFill>
          <a:latin typeface="Arial Bold" charset="0"/>
          <a:ea typeface="Arial Black" charset="0"/>
          <a:cs typeface="Arial Black" charset="0"/>
        </a:defRPr>
      </a:lvl5pPr>
      <a:lvl6pPr marL="365742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2133" b="1" i="0" kern="1200" cap="none" baseline="0">
          <a:solidFill>
            <a:schemeClr val="tx2"/>
          </a:solidFill>
          <a:latin typeface="Arial Bold" charset="0"/>
          <a:ea typeface="Arial Bold" charset="0"/>
          <a:cs typeface="Arial Bold" charset="0"/>
        </a:defRPr>
      </a:lvl6pPr>
      <a:lvl7pPr marL="0" indent="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None/>
        <a:defRPr sz="1867" b="1" i="0" kern="1200" cap="none" baseline="0">
          <a:solidFill>
            <a:schemeClr val="tx1"/>
          </a:solidFill>
          <a:latin typeface="Arial Bold" charset="0"/>
          <a:ea typeface="Arial Bold" charset="0"/>
          <a:cs typeface="Arial Bold" charset="0"/>
        </a:defRPr>
      </a:lvl7pPr>
      <a:lvl8pPr marL="182870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1867" b="1" i="0" kern="1200" cap="none" baseline="0">
          <a:solidFill>
            <a:schemeClr val="tx1"/>
          </a:solidFill>
          <a:latin typeface="Arial Bold" charset="0"/>
          <a:ea typeface="Arial Bold" charset="0"/>
          <a:cs typeface="Arial Bold" charset="0"/>
        </a:defRPr>
      </a:lvl8pPr>
      <a:lvl9pPr marL="365742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1867" b="1" i="0" kern="1200" cap="none" baseline="0">
          <a:solidFill>
            <a:schemeClr val="tx1"/>
          </a:solidFill>
          <a:latin typeface="Arial Bold" charset="0"/>
          <a:ea typeface="Arial Black" charset="0"/>
          <a:cs typeface="Arial Black" charset="0"/>
        </a:defRPr>
      </a:lvl9pPr>
    </p:bodyStyle>
    <p:otherStyle>
      <a:defPPr>
        <a:defRPr lang="en-US"/>
      </a:defPPr>
      <a:lvl1pPr marL="0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67296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34591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01886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469183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336478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03773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071068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6938364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96">
          <p15:clr>
            <a:srgbClr val="F26B43"/>
          </p15:clr>
        </p15:guide>
        <p15:guide id="2" pos="2880">
          <p15:clr>
            <a:srgbClr val="F26B43"/>
          </p15:clr>
        </p15:guide>
        <p15:guide id="3" pos="163">
          <p15:clr>
            <a:srgbClr val="F26B43"/>
          </p15:clr>
        </p15:guide>
        <p15:guide id="4" pos="5592">
          <p15:clr>
            <a:srgbClr val="F26B43"/>
          </p15:clr>
        </p15:guide>
        <p15:guide id="5" orient="horz" pos="852">
          <p15:clr>
            <a:srgbClr val="F26B43"/>
          </p15:clr>
        </p15:guide>
        <p15:guide id="6" orient="horz" pos="156">
          <p15:clr>
            <a:srgbClr val="F26B43"/>
          </p15:clr>
        </p15:guide>
        <p15:guide id="7" orient="horz" pos="2868">
          <p15:clr>
            <a:srgbClr val="F26B43"/>
          </p15:clr>
        </p15:guide>
        <p15:guide id="8" orient="horz" pos="1524">
          <p15:clr>
            <a:srgbClr val="F26B43"/>
          </p15:clr>
        </p15:guide>
        <p15:guide id="9" orient="horz" pos="3084">
          <p15:clr>
            <a:srgbClr val="F26B43"/>
          </p15:clr>
        </p15:guide>
        <p15:guide id="10" orient="horz" pos="1647">
          <p15:clr>
            <a:srgbClr val="F26B43"/>
          </p15:clr>
        </p15:guide>
        <p15:guide id="11" pos="2160">
          <p15:clr>
            <a:srgbClr val="F26B43"/>
          </p15:clr>
        </p15:guide>
        <p15:guide id="12" pos="123">
          <p15:clr>
            <a:srgbClr val="F26B43"/>
          </p15:clr>
        </p15:guide>
        <p15:guide id="13" pos="4195">
          <p15:clr>
            <a:srgbClr val="F26B43"/>
          </p15:clr>
        </p15:guide>
        <p15:guide id="14" orient="horz" pos="639">
          <p15:clr>
            <a:srgbClr val="F26B43"/>
          </p15:clr>
        </p15:guide>
        <p15:guide id="15" orient="horz" pos="117">
          <p15:clr>
            <a:srgbClr val="F26B43"/>
          </p15:clr>
        </p15:guide>
        <p15:guide id="16" orient="horz" pos="2151">
          <p15:clr>
            <a:srgbClr val="F26B43"/>
          </p15:clr>
        </p15:guide>
        <p15:guide id="17" orient="horz" pos="1143">
          <p15:clr>
            <a:srgbClr val="F26B43"/>
          </p15:clr>
        </p15:guide>
        <p15:guide id="18" orient="horz" pos="231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72000" y="6356350"/>
            <a:ext cx="18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fld id="{B9CCE2A8-F10C-6249-91B4-8DA08F979717}" type="datetime4">
              <a:rPr lang="en-GB" smtClean="0"/>
              <a:t>23 August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60000" y="6356350"/>
            <a:ext cx="41148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68000" y="6369652"/>
            <a:ext cx="3600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BD4C18-5743-4EF7-B278-F9126ACC564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07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6" r:id="rId2"/>
    <p:sldLayoutId id="2147483688" r:id="rId3"/>
    <p:sldLayoutId id="2147483689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rgbClr val="1F144A"/>
          </a:solidFill>
          <a:latin typeface="Arial Rounded MT Bold" panose="020F0704030504030204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6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6483600"/>
            <a:ext cx="108972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4800" y="6483600"/>
            <a:ext cx="2466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1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fld id="{2F08B631-9013-FF42-A20A-B42CB755ABD1}" type="datetime4">
              <a:rPr lang="en-GB" smtClean="0"/>
              <a:pPr/>
              <a:t>23 August 2021</a:t>
            </a:fld>
            <a:r>
              <a:rPr lang="en-GB"/>
              <a:t> |    </a:t>
            </a:r>
            <a:fld id="{2B613C8D-C864-C543-AF89-04A4A766BF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0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hf sldNum="0"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Tx/>
        <a:buNone/>
        <a:defRPr sz="1600" b="1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6483600"/>
            <a:ext cx="108972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4800" y="6483600"/>
            <a:ext cx="2466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1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fld id="{2F08B631-9013-FF42-A20A-B42CB755ABD1}" type="datetime4">
              <a:rPr lang="en-GB" smtClean="0"/>
              <a:pPr/>
              <a:t>23 August 2021</a:t>
            </a:fld>
            <a:r>
              <a:rPr lang="en-GB" dirty="0"/>
              <a:t> |    </a:t>
            </a:r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4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</p:sldLayoutIdLst>
  <p:hf sldNum="0"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Tx/>
        <a:buNone/>
        <a:defRPr sz="1600" b="1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72000" y="6356350"/>
            <a:ext cx="18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fld id="{B9CCE2A8-F10C-6249-91B4-8DA08F979717}" type="datetime4">
              <a:rPr lang="en-GB" smtClean="0"/>
              <a:t>23 August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60000" y="6356350"/>
            <a:ext cx="41148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68000" y="6369652"/>
            <a:ext cx="3600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BD4C18-5743-4EF7-B278-F9126ACC564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7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rgbClr val="1F144A"/>
          </a:solidFill>
          <a:latin typeface="Arial Rounded MT Bold" panose="020F0704030504030204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6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6483600"/>
            <a:ext cx="108972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Controlled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4800" y="6483600"/>
            <a:ext cx="2466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1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r>
              <a:rPr lang="en-GB"/>
              <a:t>12 November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1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</p:sldLayoutIdLst>
  <p:hf sldNum="0"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Tx/>
        <a:buNone/>
        <a:defRPr sz="1600" b="1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6483600"/>
            <a:ext cx="108972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DCC Public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4800" y="6483600"/>
            <a:ext cx="2466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1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4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Tx/>
        <a:buNone/>
        <a:defRPr sz="1600" b="1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6483600"/>
            <a:ext cx="108972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DCC Controlled OPSG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4800" y="6483600"/>
            <a:ext cx="2466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1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44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Tx/>
        <a:buNone/>
        <a:defRPr sz="1600" b="1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ADAE4-90BE-4FD3-8FB7-F5728B5A2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3578" y="1166324"/>
            <a:ext cx="10870222" cy="2387600"/>
          </a:xfrm>
        </p:spPr>
        <p:txBody>
          <a:bodyPr/>
          <a:lstStyle/>
          <a:p>
            <a:r>
              <a:rPr lang="en-GB" dirty="0"/>
              <a:t>Q&amp;A for MP122B ‘Operational Metrics – Part 2’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55BDE2-31DB-4E69-940A-3A39F92C36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0240" y="3708400"/>
            <a:ext cx="6893558" cy="1549400"/>
          </a:xfrm>
        </p:spPr>
        <p:txBody>
          <a:bodyPr/>
          <a:lstStyle/>
          <a:p>
            <a:r>
              <a:rPr lang="en-GB" dirty="0"/>
              <a:t>Tuesday 24 August 2021</a:t>
            </a:r>
          </a:p>
        </p:txBody>
      </p:sp>
    </p:spTree>
    <p:extLst>
      <p:ext uri="{BB962C8B-B14F-4D97-AF65-F5344CB8AC3E}">
        <p14:creationId xmlns:p14="http://schemas.microsoft.com/office/powerpoint/2010/main" val="384485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F9647-46ED-4930-A1B4-9757702486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 for attending!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6F5B19-C3E1-42C3-A934-2E0EF6063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4938" y="3364646"/>
            <a:ext cx="8768860" cy="1655762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Please send your MP122B Refinement Consultation responses </a:t>
            </a:r>
            <a:r>
              <a:rPr lang="en-GB" b="1" dirty="0"/>
              <a:t>by Friday 3 September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145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5DB4-29AA-4A2A-A0EB-396AAACE7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3BB2CA-E521-4DCF-91AA-4F06698FF8E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621486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4866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498B0-5B3B-485A-A424-D44304A13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Reporting areas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506D6C7-EB9B-43FA-B3E9-33085611A36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577655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172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D929-D1E5-4492-AF5A-BD9295AF0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Alerts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E3912E5-E79A-42EC-8900-946319DC53E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974603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398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5DB4-29AA-4A2A-A0EB-396AAACE7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Incident categories 3, 4 and 5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3BB2CA-E521-4DCF-91AA-4F06698FF8E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555227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0515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5DB4-29AA-4A2A-A0EB-396AAACE7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Reducing the PMR SLA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3BB2CA-E521-4DCF-91AA-4F06698FF8E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37718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3601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D929-D1E5-4492-AF5A-BD9295AF0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Communications Hub firmware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E3912E5-E79A-42EC-8900-946319DC53E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311588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1618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D929-D1E5-4492-AF5A-BD9295AF0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SMETS1 Device firmware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E3912E5-E79A-42EC-8900-946319DC53E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571791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8977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4CF8F-2C84-4373-BDBA-93EF2C0122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ED310-5D64-43B0-90C7-FF46334A47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1357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CAS Powerpoint Template (005)  -  Read-Only" id="{85484595-E560-484D-8DB5-B5B948A283F1}" vid="{406A5B05-B60B-4D20-821B-333626B96A00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mart DCC 2019">
  <a:themeElements>
    <a:clrScheme name="Custom 66">
      <a:dk1>
        <a:srgbClr val="000000"/>
      </a:dk1>
      <a:lt1>
        <a:srgbClr val="FFFFFF"/>
      </a:lt1>
      <a:dk2>
        <a:srgbClr val="919191"/>
      </a:dk2>
      <a:lt2>
        <a:srgbClr val="008899"/>
      </a:lt2>
      <a:accent1>
        <a:srgbClr val="008899"/>
      </a:accent1>
      <a:accent2>
        <a:srgbClr val="77AA99"/>
      </a:accent2>
      <a:accent3>
        <a:srgbClr val="002266"/>
      </a:accent3>
      <a:accent4>
        <a:srgbClr val="00AA99"/>
      </a:accent4>
      <a:accent5>
        <a:srgbClr val="FF901F"/>
      </a:accent5>
      <a:accent6>
        <a:srgbClr val="993399"/>
      </a:accent6>
      <a:hlink>
        <a:srgbClr val="337722"/>
      </a:hlink>
      <a:folHlink>
        <a:srgbClr val="2F539C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  <a:effectLst/>
      </a:spPr>
      <a:bodyPr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/>
      <a:bodyPr vert="horz" lIns="0" tIns="0" rIns="0" bIns="0" rtlCol="0">
        <a:noAutofit/>
      </a:bodyPr>
      <a:lstStyle>
        <a:defPPr>
          <a:defRPr dirty="0" err="1"/>
        </a:defPPr>
      </a:lstStyle>
    </a:txDef>
  </a:objectDefaults>
  <a:extraClrSchemeLst/>
</a:theme>
</file>

<file path=ppt/theme/theme3.xml><?xml version="1.0" encoding="utf-8"?>
<a:theme xmlns:a="http://schemas.openxmlformats.org/drawingml/2006/main" name="Smart DCC">
  <a:themeElements>
    <a:clrScheme name="SmartDCC 2019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1F1449"/>
      </a:accent1>
      <a:accent2>
        <a:srgbClr val="5C2071"/>
      </a:accent2>
      <a:accent3>
        <a:srgbClr val="861871"/>
      </a:accent3>
      <a:accent4>
        <a:srgbClr val="505153"/>
      </a:accent4>
      <a:accent5>
        <a:srgbClr val="BF1B58"/>
      </a:accent5>
      <a:accent6>
        <a:srgbClr val="9CA299"/>
      </a:accent6>
      <a:hlink>
        <a:srgbClr val="000000"/>
      </a:hlink>
      <a:folHlink>
        <a:srgbClr val="86187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art DCC Widescreen PowerPoint template 2019.pptx" id="{7C12F7EC-BA16-4BC8-A3E2-087207470605}" vid="{6829F227-3463-47B4-B180-874E61D0B6D5}"/>
    </a:ext>
  </a:extLst>
</a:theme>
</file>

<file path=ppt/theme/theme4.xml><?xml version="1.0" encoding="utf-8"?>
<a:theme xmlns:a="http://schemas.openxmlformats.org/drawingml/2006/main" name="1_Smart DCC">
  <a:themeElements>
    <a:clrScheme name="DCC 2020">
      <a:dk1>
        <a:srgbClr val="000000"/>
      </a:dk1>
      <a:lt1>
        <a:srgbClr val="FFFFFF"/>
      </a:lt1>
      <a:dk2>
        <a:srgbClr val="5C2071"/>
      </a:dk2>
      <a:lt2>
        <a:srgbClr val="FFFFFF"/>
      </a:lt2>
      <a:accent1>
        <a:srgbClr val="1F1449"/>
      </a:accent1>
      <a:accent2>
        <a:srgbClr val="5C2071"/>
      </a:accent2>
      <a:accent3>
        <a:srgbClr val="861889"/>
      </a:accent3>
      <a:accent4>
        <a:srgbClr val="CA005D"/>
      </a:accent4>
      <a:accent5>
        <a:srgbClr val="505153"/>
      </a:accent5>
      <a:accent6>
        <a:srgbClr val="9CA299"/>
      </a:accent6>
      <a:hlink>
        <a:srgbClr val="861889"/>
      </a:hlink>
      <a:folHlink>
        <a:srgbClr val="C9005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1B58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Smart DCC">
  <a:themeElements>
    <a:clrScheme name="DCC 2020">
      <a:dk1>
        <a:srgbClr val="000000"/>
      </a:dk1>
      <a:lt1>
        <a:srgbClr val="FFFFFF"/>
      </a:lt1>
      <a:dk2>
        <a:srgbClr val="5C2071"/>
      </a:dk2>
      <a:lt2>
        <a:srgbClr val="FFFFFF"/>
      </a:lt2>
      <a:accent1>
        <a:srgbClr val="1F1449"/>
      </a:accent1>
      <a:accent2>
        <a:srgbClr val="5C2071"/>
      </a:accent2>
      <a:accent3>
        <a:srgbClr val="861889"/>
      </a:accent3>
      <a:accent4>
        <a:srgbClr val="CA005D"/>
      </a:accent4>
      <a:accent5>
        <a:srgbClr val="505153"/>
      </a:accent5>
      <a:accent6>
        <a:srgbClr val="9CA299"/>
      </a:accent6>
      <a:hlink>
        <a:srgbClr val="861889"/>
      </a:hlink>
      <a:folHlink>
        <a:srgbClr val="C9005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1B58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mart DCC Widescreen - Corporate MASTER (1).pptx  -  Read-Only" id="{6725F436-E364-4813-AB82-C3E1879AAFC3}" vid="{313A7315-0610-48DC-919E-6CB1A15D5036}"/>
    </a:ext>
  </a:extLst>
</a:theme>
</file>

<file path=ppt/theme/theme6.xml><?xml version="1.0" encoding="utf-8"?>
<a:theme xmlns:a="http://schemas.openxmlformats.org/drawingml/2006/main" name="3_Smart DCC">
  <a:themeElements>
    <a:clrScheme name="SmartDCC 2019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1F1449"/>
      </a:accent1>
      <a:accent2>
        <a:srgbClr val="5C2071"/>
      </a:accent2>
      <a:accent3>
        <a:srgbClr val="861871"/>
      </a:accent3>
      <a:accent4>
        <a:srgbClr val="505153"/>
      </a:accent4>
      <a:accent5>
        <a:srgbClr val="BF1B58"/>
      </a:accent5>
      <a:accent6>
        <a:srgbClr val="9CA299"/>
      </a:accent6>
      <a:hlink>
        <a:srgbClr val="000000"/>
      </a:hlink>
      <a:folHlink>
        <a:srgbClr val="86187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Smart DCC">
  <a:themeElements>
    <a:clrScheme name="DCC 2020">
      <a:dk1>
        <a:srgbClr val="000000"/>
      </a:dk1>
      <a:lt1>
        <a:srgbClr val="FFFFFF"/>
      </a:lt1>
      <a:dk2>
        <a:srgbClr val="5C2071"/>
      </a:dk2>
      <a:lt2>
        <a:srgbClr val="FFFFFF"/>
      </a:lt2>
      <a:accent1>
        <a:srgbClr val="1F1449"/>
      </a:accent1>
      <a:accent2>
        <a:srgbClr val="5C2071"/>
      </a:accent2>
      <a:accent3>
        <a:srgbClr val="861889"/>
      </a:accent3>
      <a:accent4>
        <a:srgbClr val="CA005D"/>
      </a:accent4>
      <a:accent5>
        <a:srgbClr val="505153"/>
      </a:accent5>
      <a:accent6>
        <a:srgbClr val="9CA299"/>
      </a:accent6>
      <a:hlink>
        <a:srgbClr val="861889"/>
      </a:hlink>
      <a:folHlink>
        <a:srgbClr val="C9005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1B58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Smart DCC">
  <a:themeElements>
    <a:clrScheme name="DCC 2020">
      <a:dk1>
        <a:srgbClr val="000000"/>
      </a:dk1>
      <a:lt1>
        <a:srgbClr val="FFFFFF"/>
      </a:lt1>
      <a:dk2>
        <a:srgbClr val="5C2071"/>
      </a:dk2>
      <a:lt2>
        <a:srgbClr val="FFFFFF"/>
      </a:lt2>
      <a:accent1>
        <a:srgbClr val="1F1449"/>
      </a:accent1>
      <a:accent2>
        <a:srgbClr val="5C2071"/>
      </a:accent2>
      <a:accent3>
        <a:srgbClr val="861889"/>
      </a:accent3>
      <a:accent4>
        <a:srgbClr val="CA005D"/>
      </a:accent4>
      <a:accent5>
        <a:srgbClr val="505153"/>
      </a:accent5>
      <a:accent6>
        <a:srgbClr val="9CA299"/>
      </a:accent6>
      <a:hlink>
        <a:srgbClr val="861889"/>
      </a:hlink>
      <a:folHlink>
        <a:srgbClr val="C9005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1B58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Smart DCC">
  <a:themeElements>
    <a:clrScheme name="DCC 2020">
      <a:dk1>
        <a:srgbClr val="000000"/>
      </a:dk1>
      <a:lt1>
        <a:srgbClr val="FFFFFF"/>
      </a:lt1>
      <a:dk2>
        <a:srgbClr val="5C2071"/>
      </a:dk2>
      <a:lt2>
        <a:srgbClr val="FFFFFF"/>
      </a:lt2>
      <a:accent1>
        <a:srgbClr val="1F1449"/>
      </a:accent1>
      <a:accent2>
        <a:srgbClr val="5C2071"/>
      </a:accent2>
      <a:accent3>
        <a:srgbClr val="861889"/>
      </a:accent3>
      <a:accent4>
        <a:srgbClr val="CA005D"/>
      </a:accent4>
      <a:accent5>
        <a:srgbClr val="505153"/>
      </a:accent5>
      <a:accent6>
        <a:srgbClr val="9CA299"/>
      </a:accent6>
      <a:hlink>
        <a:srgbClr val="861889"/>
      </a:hlink>
      <a:folHlink>
        <a:srgbClr val="C9005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1B58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4487</TotalTime>
  <Words>623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8" baseType="lpstr">
      <vt:lpstr>Arial</vt:lpstr>
      <vt:lpstr>Arial Black</vt:lpstr>
      <vt:lpstr>Arial Bold</vt:lpstr>
      <vt:lpstr>Arial Rounded MT Bold</vt:lpstr>
      <vt:lpstr>Calibri</vt:lpstr>
      <vt:lpstr>Calibri Light</vt:lpstr>
      <vt:lpstr>Lato</vt:lpstr>
      <vt:lpstr>Symbol</vt:lpstr>
      <vt:lpstr>Office Theme</vt:lpstr>
      <vt:lpstr>Smart DCC 2019</vt:lpstr>
      <vt:lpstr>Smart DCC</vt:lpstr>
      <vt:lpstr>1_Smart DCC</vt:lpstr>
      <vt:lpstr>2_Smart DCC</vt:lpstr>
      <vt:lpstr>3_Smart DCC</vt:lpstr>
      <vt:lpstr>4_Smart DCC</vt:lpstr>
      <vt:lpstr>5_Smart DCC</vt:lpstr>
      <vt:lpstr>6_Smart DCC</vt:lpstr>
      <vt:lpstr>think-cell Slide</vt:lpstr>
      <vt:lpstr>Q&amp;A for MP122B ‘Operational Metrics – Part 2’</vt:lpstr>
      <vt:lpstr>Summary</vt:lpstr>
      <vt:lpstr>Reporting areas</vt:lpstr>
      <vt:lpstr>Alerts</vt:lpstr>
      <vt:lpstr>Incident categories 3, 4 and 5</vt:lpstr>
      <vt:lpstr>Reducing the PMR SLA</vt:lpstr>
      <vt:lpstr>Communications Hub firmware</vt:lpstr>
      <vt:lpstr>SMETS1 Device firmware</vt:lpstr>
      <vt:lpstr>Any questions?</vt:lpstr>
      <vt:lpstr>Thank you for attending!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Hollie McGovern</dc:creator>
  <cp:lastModifiedBy>Joe Hehir</cp:lastModifiedBy>
  <cp:revision>199</cp:revision>
  <dcterms:created xsi:type="dcterms:W3CDTF">2019-06-26T07:44:35Z</dcterms:created>
  <dcterms:modified xsi:type="dcterms:W3CDTF">2021-08-23T12:30:35Z</dcterms:modified>
</cp:coreProperties>
</file>